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47"/>
  </p:notesMasterIdLst>
  <p:handoutMasterIdLst>
    <p:handoutMasterId r:id="rId48"/>
  </p:handoutMasterIdLst>
  <p:sldIdLst>
    <p:sldId id="302" r:id="rId5"/>
    <p:sldId id="273" r:id="rId6"/>
    <p:sldId id="295" r:id="rId7"/>
    <p:sldId id="312" r:id="rId8"/>
    <p:sldId id="298" r:id="rId9"/>
    <p:sldId id="357" r:id="rId10"/>
    <p:sldId id="358" r:id="rId11"/>
    <p:sldId id="359" r:id="rId12"/>
    <p:sldId id="360" r:id="rId13"/>
    <p:sldId id="361" r:id="rId14"/>
    <p:sldId id="362" r:id="rId15"/>
    <p:sldId id="363" r:id="rId16"/>
    <p:sldId id="364" r:id="rId17"/>
    <p:sldId id="365" r:id="rId18"/>
    <p:sldId id="366" r:id="rId19"/>
    <p:sldId id="367" r:id="rId20"/>
    <p:sldId id="368" r:id="rId21"/>
    <p:sldId id="369" r:id="rId22"/>
    <p:sldId id="370" r:id="rId23"/>
    <p:sldId id="371" r:id="rId24"/>
    <p:sldId id="372" r:id="rId25"/>
    <p:sldId id="373" r:id="rId26"/>
    <p:sldId id="374" r:id="rId27"/>
    <p:sldId id="375" r:id="rId28"/>
    <p:sldId id="391" r:id="rId29"/>
    <p:sldId id="377" r:id="rId30"/>
    <p:sldId id="376" r:id="rId31"/>
    <p:sldId id="378" r:id="rId32"/>
    <p:sldId id="379" r:id="rId33"/>
    <p:sldId id="380" r:id="rId34"/>
    <p:sldId id="381" r:id="rId35"/>
    <p:sldId id="382" r:id="rId36"/>
    <p:sldId id="383" r:id="rId37"/>
    <p:sldId id="385" r:id="rId38"/>
    <p:sldId id="384" r:id="rId39"/>
    <p:sldId id="388" r:id="rId40"/>
    <p:sldId id="386" r:id="rId41"/>
    <p:sldId id="387" r:id="rId42"/>
    <p:sldId id="389" r:id="rId43"/>
    <p:sldId id="355" r:id="rId44"/>
    <p:sldId id="390" r:id="rId45"/>
    <p:sldId id="356" r:id="rId46"/>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Topic 1 - Dark BG" id="{37F7A89F-05CB-4923-833B-F6103AE4D998}">
          <p14:sldIdLst>
            <p14:sldId id="302"/>
            <p14:sldId id="273"/>
            <p14:sldId id="295"/>
            <p14:sldId id="312"/>
            <p14:sldId id="298"/>
            <p14:sldId id="357"/>
            <p14:sldId id="358"/>
            <p14:sldId id="359"/>
            <p14:sldId id="360"/>
            <p14:sldId id="361"/>
            <p14:sldId id="362"/>
            <p14:sldId id="363"/>
            <p14:sldId id="364"/>
            <p14:sldId id="365"/>
            <p14:sldId id="366"/>
            <p14:sldId id="367"/>
            <p14:sldId id="368"/>
            <p14:sldId id="369"/>
            <p14:sldId id="370"/>
            <p14:sldId id="371"/>
            <p14:sldId id="372"/>
            <p14:sldId id="373"/>
            <p14:sldId id="374"/>
            <p14:sldId id="375"/>
            <p14:sldId id="391"/>
            <p14:sldId id="377"/>
            <p14:sldId id="376"/>
            <p14:sldId id="378"/>
            <p14:sldId id="379"/>
            <p14:sldId id="380"/>
            <p14:sldId id="381"/>
            <p14:sldId id="382"/>
            <p14:sldId id="383"/>
            <p14:sldId id="385"/>
            <p14:sldId id="384"/>
            <p14:sldId id="388"/>
            <p14:sldId id="386"/>
            <p14:sldId id="387"/>
            <p14:sldId id="389"/>
            <p14:sldId id="355"/>
            <p14:sldId id="390"/>
            <p14:sldId id="35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2713" autoAdjust="0"/>
  </p:normalViewPr>
  <p:slideViewPr>
    <p:cSldViewPr snapToGrid="0">
      <p:cViewPr varScale="1">
        <p:scale>
          <a:sx n="62" d="100"/>
          <a:sy n="62" d="100"/>
        </p:scale>
        <p:origin x="820" y="28"/>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stin Gilbert Alexius Silvester" userId="e171b4e1-057c-425a-88c8-b1b6f7091bdb" providerId="ADAL" clId="{ADA4722E-3EC7-4003-A8E4-2AFE9DCA718D}"/>
    <pc:docChg chg="undo custSel addSld modSld modSection">
      <pc:chgData name="Justin Gilbert Alexius Silvester" userId="e171b4e1-057c-425a-88c8-b1b6f7091bdb" providerId="ADAL" clId="{ADA4722E-3EC7-4003-A8E4-2AFE9DCA718D}" dt="2023-10-30T01:20:47.420" v="38" actId="27614"/>
      <pc:docMkLst>
        <pc:docMk/>
      </pc:docMkLst>
      <pc:sldChg chg="addSp delSp modSp new mod modClrScheme chgLayout">
        <pc:chgData name="Justin Gilbert Alexius Silvester" userId="e171b4e1-057c-425a-88c8-b1b6f7091bdb" providerId="ADAL" clId="{ADA4722E-3EC7-4003-A8E4-2AFE9DCA718D}" dt="2023-10-30T01:20:47.420" v="38" actId="27614"/>
        <pc:sldMkLst>
          <pc:docMk/>
          <pc:sldMk cId="1625875168" sldId="391"/>
        </pc:sldMkLst>
        <pc:spChg chg="add del">
          <ac:chgData name="Justin Gilbert Alexius Silvester" userId="e171b4e1-057c-425a-88c8-b1b6f7091bdb" providerId="ADAL" clId="{ADA4722E-3EC7-4003-A8E4-2AFE9DCA718D}" dt="2023-10-30T01:20:41.678" v="37" actId="931"/>
          <ac:spMkLst>
            <pc:docMk/>
            <pc:sldMk cId="1625875168" sldId="391"/>
            <ac:spMk id="2" creationId="{F402B967-4069-95E6-22DF-9EE74F4BCE4D}"/>
          </ac:spMkLst>
        </pc:spChg>
        <pc:spChg chg="mod">
          <ac:chgData name="Justin Gilbert Alexius Silvester" userId="e171b4e1-057c-425a-88c8-b1b6f7091bdb" providerId="ADAL" clId="{ADA4722E-3EC7-4003-A8E4-2AFE9DCA718D}" dt="2023-10-30T01:20:25.770" v="35"/>
          <ac:spMkLst>
            <pc:docMk/>
            <pc:sldMk cId="1625875168" sldId="391"/>
            <ac:spMk id="3" creationId="{D5F8A0B4-F866-E53E-BEE5-025B68C0E73D}"/>
          </ac:spMkLst>
        </pc:spChg>
        <pc:picChg chg="add del mod">
          <ac:chgData name="Justin Gilbert Alexius Silvester" userId="e171b4e1-057c-425a-88c8-b1b6f7091bdb" providerId="ADAL" clId="{ADA4722E-3EC7-4003-A8E4-2AFE9DCA718D}" dt="2023-10-30T01:20:37.152" v="36" actId="931"/>
          <ac:picMkLst>
            <pc:docMk/>
            <pc:sldMk cId="1625875168" sldId="391"/>
            <ac:picMk id="5" creationId="{59C22791-E78C-EA1F-4D4D-3C07AA6D71EA}"/>
          </ac:picMkLst>
        </pc:picChg>
        <pc:picChg chg="add mod">
          <ac:chgData name="Justin Gilbert Alexius Silvester" userId="e171b4e1-057c-425a-88c8-b1b6f7091bdb" providerId="ADAL" clId="{ADA4722E-3EC7-4003-A8E4-2AFE9DCA718D}" dt="2023-10-30T01:20:47.420" v="38" actId="27614"/>
          <ac:picMkLst>
            <pc:docMk/>
            <pc:sldMk cId="1625875168" sldId="391"/>
            <ac:picMk id="7" creationId="{9508E1B3-1D91-1CAA-3466-8DBFADA09C9B}"/>
          </ac:picMkLst>
        </pc:picChg>
      </pc:sldChg>
    </pc:docChg>
  </pc:docChgLst>
  <pc:docChgLst>
    <pc:chgData name="Nurul Izzatie Husna Muhammad Fauzi" userId="0dff9f38-c388-44d1-8ab3-41d441e9c9e8" providerId="ADAL" clId="{6DFD57B7-0DF4-4311-88DC-27C5C95BE860}"/>
    <pc:docChg chg="undo custSel delSld modSld modSection">
      <pc:chgData name="Nurul Izzatie Husna Muhammad Fauzi" userId="0dff9f38-c388-44d1-8ab3-41d441e9c9e8" providerId="ADAL" clId="{6DFD57B7-0DF4-4311-88DC-27C5C95BE860}" dt="2023-10-28T06:24:44.589" v="142" actId="20577"/>
      <pc:docMkLst>
        <pc:docMk/>
      </pc:docMkLst>
      <pc:sldChg chg="modSp mod">
        <pc:chgData name="Nurul Izzatie Husna Muhammad Fauzi" userId="0dff9f38-c388-44d1-8ab3-41d441e9c9e8" providerId="ADAL" clId="{6DFD57B7-0DF4-4311-88DC-27C5C95BE860}" dt="2023-10-28T06:24:44.589" v="142" actId="20577"/>
        <pc:sldMkLst>
          <pc:docMk/>
          <pc:sldMk cId="3036573791" sldId="273"/>
        </pc:sldMkLst>
        <pc:spChg chg="mod">
          <ac:chgData name="Nurul Izzatie Husna Muhammad Fauzi" userId="0dff9f38-c388-44d1-8ab3-41d441e9c9e8" providerId="ADAL" clId="{6DFD57B7-0DF4-4311-88DC-27C5C95BE860}" dt="2023-10-28T06:24:44.589" v="142" actId="20577"/>
          <ac:spMkLst>
            <pc:docMk/>
            <pc:sldMk cId="3036573791" sldId="273"/>
            <ac:spMk id="5" creationId="{5F5ABE47-B1F9-1E34-B33E-A8FBDF32394C}"/>
          </ac:spMkLst>
        </pc:spChg>
      </pc:sldChg>
      <pc:sldChg chg="modSp mod">
        <pc:chgData name="Nurul Izzatie Husna Muhammad Fauzi" userId="0dff9f38-c388-44d1-8ab3-41d441e9c9e8" providerId="ADAL" clId="{6DFD57B7-0DF4-4311-88DC-27C5C95BE860}" dt="2023-10-28T06:24:07.242" v="32" actId="20577"/>
        <pc:sldMkLst>
          <pc:docMk/>
          <pc:sldMk cId="1537800860" sldId="295"/>
        </pc:sldMkLst>
        <pc:spChg chg="mod">
          <ac:chgData name="Nurul Izzatie Husna Muhammad Fauzi" userId="0dff9f38-c388-44d1-8ab3-41d441e9c9e8" providerId="ADAL" clId="{6DFD57B7-0DF4-4311-88DC-27C5C95BE860}" dt="2023-10-28T06:24:07.242" v="32" actId="20577"/>
          <ac:spMkLst>
            <pc:docMk/>
            <pc:sldMk cId="1537800860" sldId="295"/>
            <ac:spMk id="5" creationId="{7804106F-FA64-286A-04FC-353B30B818C8}"/>
          </ac:spMkLst>
        </pc:spChg>
      </pc:sldChg>
      <pc:sldChg chg="modSp mod">
        <pc:chgData name="Nurul Izzatie Husna Muhammad Fauzi" userId="0dff9f38-c388-44d1-8ab3-41d441e9c9e8" providerId="ADAL" clId="{6DFD57B7-0DF4-4311-88DC-27C5C95BE860}" dt="2023-10-28T06:23:50.677" v="28" actId="6549"/>
        <pc:sldMkLst>
          <pc:docMk/>
          <pc:sldMk cId="1099552943" sldId="298"/>
        </pc:sldMkLst>
        <pc:spChg chg="mod">
          <ac:chgData name="Nurul Izzatie Husna Muhammad Fauzi" userId="0dff9f38-c388-44d1-8ab3-41d441e9c9e8" providerId="ADAL" clId="{6DFD57B7-0DF4-4311-88DC-27C5C95BE860}" dt="2023-10-28T06:23:50.677" v="28" actId="6549"/>
          <ac:spMkLst>
            <pc:docMk/>
            <pc:sldMk cId="1099552943" sldId="298"/>
            <ac:spMk id="9" creationId="{9D496500-6EFF-D6A4-A019-E1438C03575B}"/>
          </ac:spMkLst>
        </pc:spChg>
      </pc:sldChg>
      <pc:sldChg chg="modSp mod">
        <pc:chgData name="Nurul Izzatie Husna Muhammad Fauzi" userId="0dff9f38-c388-44d1-8ab3-41d441e9c9e8" providerId="ADAL" clId="{6DFD57B7-0DF4-4311-88DC-27C5C95BE860}" dt="2023-10-28T06:24:03.938" v="31" actId="20577"/>
        <pc:sldMkLst>
          <pc:docMk/>
          <pc:sldMk cId="3719565021" sldId="312"/>
        </pc:sldMkLst>
        <pc:spChg chg="mod">
          <ac:chgData name="Nurul Izzatie Husna Muhammad Fauzi" userId="0dff9f38-c388-44d1-8ab3-41d441e9c9e8" providerId="ADAL" clId="{6DFD57B7-0DF4-4311-88DC-27C5C95BE860}" dt="2023-10-28T06:24:03.938" v="31" actId="20577"/>
          <ac:spMkLst>
            <pc:docMk/>
            <pc:sldMk cId="3719565021" sldId="312"/>
            <ac:spMk id="9" creationId="{9D496500-6EFF-D6A4-A019-E1438C03575B}"/>
          </ac:spMkLst>
        </pc:spChg>
      </pc:sldChg>
      <pc:sldChg chg="modSp mod">
        <pc:chgData name="Nurul Izzatie Husna Muhammad Fauzi" userId="0dff9f38-c388-44d1-8ab3-41d441e9c9e8" providerId="ADAL" clId="{6DFD57B7-0DF4-4311-88DC-27C5C95BE860}" dt="2023-10-28T06:23:39.124" v="26" actId="6549"/>
        <pc:sldMkLst>
          <pc:docMk/>
          <pc:sldMk cId="154548901" sldId="355"/>
        </pc:sldMkLst>
        <pc:spChg chg="mod">
          <ac:chgData name="Nurul Izzatie Husna Muhammad Fauzi" userId="0dff9f38-c388-44d1-8ab3-41d441e9c9e8" providerId="ADAL" clId="{6DFD57B7-0DF4-4311-88DC-27C5C95BE860}" dt="2023-10-28T06:23:39.124" v="26" actId="6549"/>
          <ac:spMkLst>
            <pc:docMk/>
            <pc:sldMk cId="154548901" sldId="355"/>
            <ac:spMk id="2" creationId="{11396D3E-CCF6-60B2-BAAC-FD2505CDE827}"/>
          </ac:spMkLst>
        </pc:spChg>
      </pc:sldChg>
      <pc:sldChg chg="modSp mod">
        <pc:chgData name="Nurul Izzatie Husna Muhammad Fauzi" userId="0dff9f38-c388-44d1-8ab3-41d441e9c9e8" providerId="ADAL" clId="{6DFD57B7-0DF4-4311-88DC-27C5C95BE860}" dt="2023-10-28T06:23:45.541" v="27" actId="6549"/>
        <pc:sldMkLst>
          <pc:docMk/>
          <pc:sldMk cId="3669358881" sldId="356"/>
        </pc:sldMkLst>
        <pc:spChg chg="mod">
          <ac:chgData name="Nurul Izzatie Husna Muhammad Fauzi" userId="0dff9f38-c388-44d1-8ab3-41d441e9c9e8" providerId="ADAL" clId="{6DFD57B7-0DF4-4311-88DC-27C5C95BE860}" dt="2023-10-28T06:23:45.541" v="27" actId="6549"/>
          <ac:spMkLst>
            <pc:docMk/>
            <pc:sldMk cId="3669358881" sldId="356"/>
            <ac:spMk id="10" creationId="{0AFEF9A1-3A25-1E80-6C47-43328A7FEE12}"/>
          </ac:spMkLst>
        </pc:spChg>
      </pc:sldChg>
      <pc:sldChg chg="del">
        <pc:chgData name="Nurul Izzatie Husna Muhammad Fauzi" userId="0dff9f38-c388-44d1-8ab3-41d441e9c9e8" providerId="ADAL" clId="{6DFD57B7-0DF4-4311-88DC-27C5C95BE860}" dt="2023-10-28T06:23:00.541" v="0" actId="47"/>
        <pc:sldMkLst>
          <pc:docMk/>
          <pc:sldMk cId="2114533291" sldId="357"/>
        </pc:sldMkLst>
      </pc:sldChg>
      <pc:sldChg chg="del">
        <pc:chgData name="Nurul Izzatie Husna Muhammad Fauzi" userId="0dff9f38-c388-44d1-8ab3-41d441e9c9e8" providerId="ADAL" clId="{6DFD57B7-0DF4-4311-88DC-27C5C95BE860}" dt="2023-10-28T06:23:01.551" v="1" actId="47"/>
        <pc:sldMkLst>
          <pc:docMk/>
          <pc:sldMk cId="7462895" sldId="358"/>
        </pc:sldMkLst>
      </pc:sldChg>
      <pc:sldChg chg="del">
        <pc:chgData name="Nurul Izzatie Husna Muhammad Fauzi" userId="0dff9f38-c388-44d1-8ab3-41d441e9c9e8" providerId="ADAL" clId="{6DFD57B7-0DF4-4311-88DC-27C5C95BE860}" dt="2023-10-28T06:23:03.163" v="2" actId="47"/>
        <pc:sldMkLst>
          <pc:docMk/>
          <pc:sldMk cId="3604791380" sldId="359"/>
        </pc:sldMkLst>
      </pc:sldChg>
      <pc:sldChg chg="del">
        <pc:chgData name="Nurul Izzatie Husna Muhammad Fauzi" userId="0dff9f38-c388-44d1-8ab3-41d441e9c9e8" providerId="ADAL" clId="{6DFD57B7-0DF4-4311-88DC-27C5C95BE860}" dt="2023-10-28T06:23:04.869" v="3" actId="47"/>
        <pc:sldMkLst>
          <pc:docMk/>
          <pc:sldMk cId="26870303" sldId="360"/>
        </pc:sldMkLst>
      </pc:sldChg>
      <pc:sldChg chg="del">
        <pc:chgData name="Nurul Izzatie Husna Muhammad Fauzi" userId="0dff9f38-c388-44d1-8ab3-41d441e9c9e8" providerId="ADAL" clId="{6DFD57B7-0DF4-4311-88DC-27C5C95BE860}" dt="2023-10-28T06:23:05.632" v="4" actId="47"/>
        <pc:sldMkLst>
          <pc:docMk/>
          <pc:sldMk cId="3497831998" sldId="361"/>
        </pc:sldMkLst>
      </pc:sldChg>
      <pc:sldChg chg="del">
        <pc:chgData name="Nurul Izzatie Husna Muhammad Fauzi" userId="0dff9f38-c388-44d1-8ab3-41d441e9c9e8" providerId="ADAL" clId="{6DFD57B7-0DF4-4311-88DC-27C5C95BE860}" dt="2023-10-28T06:23:06.469" v="5" actId="47"/>
        <pc:sldMkLst>
          <pc:docMk/>
          <pc:sldMk cId="1772086688" sldId="362"/>
        </pc:sldMkLst>
      </pc:sldChg>
      <pc:sldChg chg="del">
        <pc:chgData name="Nurul Izzatie Husna Muhammad Fauzi" userId="0dff9f38-c388-44d1-8ab3-41d441e9c9e8" providerId="ADAL" clId="{6DFD57B7-0DF4-4311-88DC-27C5C95BE860}" dt="2023-10-28T06:23:09.330" v="8" actId="47"/>
        <pc:sldMkLst>
          <pc:docMk/>
          <pc:sldMk cId="739096688" sldId="363"/>
        </pc:sldMkLst>
      </pc:sldChg>
      <pc:sldChg chg="del">
        <pc:chgData name="Nurul Izzatie Husna Muhammad Fauzi" userId="0dff9f38-c388-44d1-8ab3-41d441e9c9e8" providerId="ADAL" clId="{6DFD57B7-0DF4-4311-88DC-27C5C95BE860}" dt="2023-10-28T06:23:07.600" v="6" actId="47"/>
        <pc:sldMkLst>
          <pc:docMk/>
          <pc:sldMk cId="1731091989" sldId="364"/>
        </pc:sldMkLst>
      </pc:sldChg>
      <pc:sldChg chg="del">
        <pc:chgData name="Nurul Izzatie Husna Muhammad Fauzi" userId="0dff9f38-c388-44d1-8ab3-41d441e9c9e8" providerId="ADAL" clId="{6DFD57B7-0DF4-4311-88DC-27C5C95BE860}" dt="2023-10-28T06:23:08.614" v="7" actId="47"/>
        <pc:sldMkLst>
          <pc:docMk/>
          <pc:sldMk cId="634880906" sldId="365"/>
        </pc:sldMkLst>
      </pc:sldChg>
      <pc:sldChg chg="del">
        <pc:chgData name="Nurul Izzatie Husna Muhammad Fauzi" userId="0dff9f38-c388-44d1-8ab3-41d441e9c9e8" providerId="ADAL" clId="{6DFD57B7-0DF4-4311-88DC-27C5C95BE860}" dt="2023-10-28T06:23:10.378" v="9" actId="47"/>
        <pc:sldMkLst>
          <pc:docMk/>
          <pc:sldMk cId="3245409547" sldId="366"/>
        </pc:sldMkLst>
      </pc:sldChg>
      <pc:sldChg chg="del">
        <pc:chgData name="Nurul Izzatie Husna Muhammad Fauzi" userId="0dff9f38-c388-44d1-8ab3-41d441e9c9e8" providerId="ADAL" clId="{6DFD57B7-0DF4-4311-88DC-27C5C95BE860}" dt="2023-10-28T06:23:11.251" v="10" actId="47"/>
        <pc:sldMkLst>
          <pc:docMk/>
          <pc:sldMk cId="316455891" sldId="367"/>
        </pc:sldMkLst>
      </pc:sldChg>
      <pc:sldChg chg="del">
        <pc:chgData name="Nurul Izzatie Husna Muhammad Fauzi" userId="0dff9f38-c388-44d1-8ab3-41d441e9c9e8" providerId="ADAL" clId="{6DFD57B7-0DF4-4311-88DC-27C5C95BE860}" dt="2023-10-28T06:23:12.173" v="11" actId="47"/>
        <pc:sldMkLst>
          <pc:docMk/>
          <pc:sldMk cId="1578274718" sldId="368"/>
        </pc:sldMkLst>
      </pc:sldChg>
      <pc:sldChg chg="del">
        <pc:chgData name="Nurul Izzatie Husna Muhammad Fauzi" userId="0dff9f38-c388-44d1-8ab3-41d441e9c9e8" providerId="ADAL" clId="{6DFD57B7-0DF4-4311-88DC-27C5C95BE860}" dt="2023-10-28T06:23:12.964" v="12" actId="47"/>
        <pc:sldMkLst>
          <pc:docMk/>
          <pc:sldMk cId="3810502812" sldId="369"/>
        </pc:sldMkLst>
      </pc:sldChg>
      <pc:sldChg chg="del">
        <pc:chgData name="Nurul Izzatie Husna Muhammad Fauzi" userId="0dff9f38-c388-44d1-8ab3-41d441e9c9e8" providerId="ADAL" clId="{6DFD57B7-0DF4-4311-88DC-27C5C95BE860}" dt="2023-10-28T06:23:13.805" v="13" actId="47"/>
        <pc:sldMkLst>
          <pc:docMk/>
          <pc:sldMk cId="1108328596" sldId="370"/>
        </pc:sldMkLst>
      </pc:sldChg>
      <pc:sldChg chg="del">
        <pc:chgData name="Nurul Izzatie Husna Muhammad Fauzi" userId="0dff9f38-c388-44d1-8ab3-41d441e9c9e8" providerId="ADAL" clId="{6DFD57B7-0DF4-4311-88DC-27C5C95BE860}" dt="2023-10-28T06:23:14.552" v="14" actId="47"/>
        <pc:sldMkLst>
          <pc:docMk/>
          <pc:sldMk cId="1733121475" sldId="371"/>
        </pc:sldMkLst>
      </pc:sldChg>
      <pc:sldChg chg="del">
        <pc:chgData name="Nurul Izzatie Husna Muhammad Fauzi" userId="0dff9f38-c388-44d1-8ab3-41d441e9c9e8" providerId="ADAL" clId="{6DFD57B7-0DF4-4311-88DC-27C5C95BE860}" dt="2023-10-28T06:23:15.297" v="15" actId="47"/>
        <pc:sldMkLst>
          <pc:docMk/>
          <pc:sldMk cId="3421937339" sldId="372"/>
        </pc:sldMkLst>
      </pc:sldChg>
      <pc:sldChg chg="del">
        <pc:chgData name="Nurul Izzatie Husna Muhammad Fauzi" userId="0dff9f38-c388-44d1-8ab3-41d441e9c9e8" providerId="ADAL" clId="{6DFD57B7-0DF4-4311-88DC-27C5C95BE860}" dt="2023-10-28T06:23:16.329" v="16" actId="47"/>
        <pc:sldMkLst>
          <pc:docMk/>
          <pc:sldMk cId="3501496757" sldId="373"/>
        </pc:sldMkLst>
      </pc:sldChg>
      <pc:sldChg chg="del">
        <pc:chgData name="Nurul Izzatie Husna Muhammad Fauzi" userId="0dff9f38-c388-44d1-8ab3-41d441e9c9e8" providerId="ADAL" clId="{6DFD57B7-0DF4-4311-88DC-27C5C95BE860}" dt="2023-10-28T06:23:17.577" v="17" actId="47"/>
        <pc:sldMkLst>
          <pc:docMk/>
          <pc:sldMk cId="1860986064" sldId="374"/>
        </pc:sldMkLst>
      </pc:sldChg>
      <pc:sldChg chg="del">
        <pc:chgData name="Nurul Izzatie Husna Muhammad Fauzi" userId="0dff9f38-c388-44d1-8ab3-41d441e9c9e8" providerId="ADAL" clId="{6DFD57B7-0DF4-4311-88DC-27C5C95BE860}" dt="2023-10-28T06:23:19.969" v="20" actId="47"/>
        <pc:sldMkLst>
          <pc:docMk/>
          <pc:sldMk cId="180315022" sldId="375"/>
        </pc:sldMkLst>
      </pc:sldChg>
      <pc:sldChg chg="del">
        <pc:chgData name="Nurul Izzatie Husna Muhammad Fauzi" userId="0dff9f38-c388-44d1-8ab3-41d441e9c9e8" providerId="ADAL" clId="{6DFD57B7-0DF4-4311-88DC-27C5C95BE860}" dt="2023-10-28T06:23:18.364" v="18" actId="47"/>
        <pc:sldMkLst>
          <pc:docMk/>
          <pc:sldMk cId="813724574" sldId="376"/>
        </pc:sldMkLst>
      </pc:sldChg>
      <pc:sldChg chg="del">
        <pc:chgData name="Nurul Izzatie Husna Muhammad Fauzi" userId="0dff9f38-c388-44d1-8ab3-41d441e9c9e8" providerId="ADAL" clId="{6DFD57B7-0DF4-4311-88DC-27C5C95BE860}" dt="2023-10-28T06:23:19.172" v="19" actId="47"/>
        <pc:sldMkLst>
          <pc:docMk/>
          <pc:sldMk cId="1726844850" sldId="377"/>
        </pc:sldMkLst>
      </pc:sldChg>
      <pc:sldChg chg="del">
        <pc:chgData name="Nurul Izzatie Husna Muhammad Fauzi" userId="0dff9f38-c388-44d1-8ab3-41d441e9c9e8" providerId="ADAL" clId="{6DFD57B7-0DF4-4311-88DC-27C5C95BE860}" dt="2023-10-28T06:23:20.998" v="21" actId="47"/>
        <pc:sldMkLst>
          <pc:docMk/>
          <pc:sldMk cId="1216334813" sldId="378"/>
        </pc:sldMkLst>
      </pc:sldChg>
      <pc:sldChg chg="del">
        <pc:chgData name="Nurul Izzatie Husna Muhammad Fauzi" userId="0dff9f38-c388-44d1-8ab3-41d441e9c9e8" providerId="ADAL" clId="{6DFD57B7-0DF4-4311-88DC-27C5C95BE860}" dt="2023-10-28T06:23:23.136" v="22" actId="47"/>
        <pc:sldMkLst>
          <pc:docMk/>
          <pc:sldMk cId="4010901252" sldId="379"/>
        </pc:sldMkLst>
      </pc:sldChg>
      <pc:sldChg chg="del">
        <pc:chgData name="Nurul Izzatie Husna Muhammad Fauzi" userId="0dff9f38-c388-44d1-8ab3-41d441e9c9e8" providerId="ADAL" clId="{6DFD57B7-0DF4-4311-88DC-27C5C95BE860}" dt="2023-10-28T06:23:24.371" v="23" actId="47"/>
        <pc:sldMkLst>
          <pc:docMk/>
          <pc:sldMk cId="2550791584" sldId="380"/>
        </pc:sldMkLst>
      </pc:sldChg>
      <pc:sldChg chg="del">
        <pc:chgData name="Nurul Izzatie Husna Muhammad Fauzi" userId="0dff9f38-c388-44d1-8ab3-41d441e9c9e8" providerId="ADAL" clId="{6DFD57B7-0DF4-4311-88DC-27C5C95BE860}" dt="2023-10-28T06:23:28.900" v="24" actId="47"/>
        <pc:sldMkLst>
          <pc:docMk/>
          <pc:sldMk cId="950803986" sldId="381"/>
        </pc:sldMkLst>
      </pc:sldChg>
      <pc:sldChg chg="del">
        <pc:chgData name="Nurul Izzatie Husna Muhammad Fauzi" userId="0dff9f38-c388-44d1-8ab3-41d441e9c9e8" providerId="ADAL" clId="{6DFD57B7-0DF4-4311-88DC-27C5C95BE860}" dt="2023-10-28T06:23:32.190" v="25" actId="47"/>
        <pc:sldMkLst>
          <pc:docMk/>
          <pc:sldMk cId="2722897166" sldId="382"/>
        </pc:sldMkLst>
      </pc:sldChg>
    </pc:docChg>
  </pc:docChgLst>
  <pc:docChgLst>
    <pc:chgData name="Nurul Izzatie Husna Muhammad Fauzi" userId="0dff9f38-c388-44d1-8ab3-41d441e9c9e8" providerId="ADAL" clId="{930534EA-7569-4CAA-96B3-DF8AC89BC1F7}"/>
    <pc:docChg chg="undo custSel addSld modSld sldOrd modSection">
      <pc:chgData name="Nurul Izzatie Husna Muhammad Fauzi" userId="0dff9f38-c388-44d1-8ab3-41d441e9c9e8" providerId="ADAL" clId="{930534EA-7569-4CAA-96B3-DF8AC89BC1F7}" dt="2023-10-29T12:12:17.326" v="1118" actId="255"/>
      <pc:docMkLst>
        <pc:docMk/>
      </pc:docMkLst>
      <pc:sldChg chg="modSp mod">
        <pc:chgData name="Nurul Izzatie Husna Muhammad Fauzi" userId="0dff9f38-c388-44d1-8ab3-41d441e9c9e8" providerId="ADAL" clId="{930534EA-7569-4CAA-96B3-DF8AC89BC1F7}" dt="2023-10-29T10:03:33.817" v="46" actId="6549"/>
        <pc:sldMkLst>
          <pc:docMk/>
          <pc:sldMk cId="3036573791" sldId="273"/>
        </pc:sldMkLst>
        <pc:spChg chg="mod">
          <ac:chgData name="Nurul Izzatie Husna Muhammad Fauzi" userId="0dff9f38-c388-44d1-8ab3-41d441e9c9e8" providerId="ADAL" clId="{930534EA-7569-4CAA-96B3-DF8AC89BC1F7}" dt="2023-10-29T10:03:33.817" v="46" actId="6549"/>
          <ac:spMkLst>
            <pc:docMk/>
            <pc:sldMk cId="3036573791" sldId="273"/>
            <ac:spMk id="5" creationId="{5F5ABE47-B1F9-1E34-B33E-A8FBDF32394C}"/>
          </ac:spMkLst>
        </pc:spChg>
      </pc:sldChg>
      <pc:sldChg chg="modSp mod">
        <pc:chgData name="Nurul Izzatie Husna Muhammad Fauzi" userId="0dff9f38-c388-44d1-8ab3-41d441e9c9e8" providerId="ADAL" clId="{930534EA-7569-4CAA-96B3-DF8AC89BC1F7}" dt="2023-10-29T10:04:55.471" v="58" actId="255"/>
        <pc:sldMkLst>
          <pc:docMk/>
          <pc:sldMk cId="1537800860" sldId="295"/>
        </pc:sldMkLst>
        <pc:spChg chg="mod">
          <ac:chgData name="Nurul Izzatie Husna Muhammad Fauzi" userId="0dff9f38-c388-44d1-8ab3-41d441e9c9e8" providerId="ADAL" clId="{930534EA-7569-4CAA-96B3-DF8AC89BC1F7}" dt="2023-10-29T10:04:55.471" v="58" actId="255"/>
          <ac:spMkLst>
            <pc:docMk/>
            <pc:sldMk cId="1537800860" sldId="295"/>
            <ac:spMk id="5" creationId="{7804106F-FA64-286A-04FC-353B30B818C8}"/>
          </ac:spMkLst>
        </pc:spChg>
      </pc:sldChg>
      <pc:sldChg chg="modSp mod">
        <pc:chgData name="Nurul Izzatie Husna Muhammad Fauzi" userId="0dff9f38-c388-44d1-8ab3-41d441e9c9e8" providerId="ADAL" clId="{930534EA-7569-4CAA-96B3-DF8AC89BC1F7}" dt="2023-10-29T10:02:49.161" v="24" actId="20577"/>
        <pc:sldMkLst>
          <pc:docMk/>
          <pc:sldMk cId="300761540" sldId="302"/>
        </pc:sldMkLst>
        <pc:spChg chg="mod">
          <ac:chgData name="Nurul Izzatie Husna Muhammad Fauzi" userId="0dff9f38-c388-44d1-8ab3-41d441e9c9e8" providerId="ADAL" clId="{930534EA-7569-4CAA-96B3-DF8AC89BC1F7}" dt="2023-10-29T10:02:49.161" v="24" actId="20577"/>
          <ac:spMkLst>
            <pc:docMk/>
            <pc:sldMk cId="300761540" sldId="302"/>
            <ac:spMk id="11" creationId="{7E8285C3-AD06-C6EE-DA1E-01E4AE099285}"/>
          </ac:spMkLst>
        </pc:spChg>
      </pc:sldChg>
      <pc:sldChg chg="modSp mod">
        <pc:chgData name="Nurul Izzatie Husna Muhammad Fauzi" userId="0dff9f38-c388-44d1-8ab3-41d441e9c9e8" providerId="ADAL" clId="{930534EA-7569-4CAA-96B3-DF8AC89BC1F7}" dt="2023-10-29T10:05:26.916" v="100" actId="20577"/>
        <pc:sldMkLst>
          <pc:docMk/>
          <pc:sldMk cId="3719565021" sldId="312"/>
        </pc:sldMkLst>
        <pc:spChg chg="mod">
          <ac:chgData name="Nurul Izzatie Husna Muhammad Fauzi" userId="0dff9f38-c388-44d1-8ab3-41d441e9c9e8" providerId="ADAL" clId="{930534EA-7569-4CAA-96B3-DF8AC89BC1F7}" dt="2023-10-29T10:05:26.916" v="100" actId="20577"/>
          <ac:spMkLst>
            <pc:docMk/>
            <pc:sldMk cId="3719565021" sldId="312"/>
            <ac:spMk id="9" creationId="{9D496500-6EFF-D6A4-A019-E1438C03575B}"/>
          </ac:spMkLst>
        </pc:spChg>
      </pc:sldChg>
      <pc:sldChg chg="modSp mod">
        <pc:chgData name="Nurul Izzatie Husna Muhammad Fauzi" userId="0dff9f38-c388-44d1-8ab3-41d441e9c9e8" providerId="ADAL" clId="{930534EA-7569-4CAA-96B3-DF8AC89BC1F7}" dt="2023-10-29T12:12:17.326" v="1118" actId="255"/>
        <pc:sldMkLst>
          <pc:docMk/>
          <pc:sldMk cId="154548901" sldId="355"/>
        </pc:sldMkLst>
        <pc:spChg chg="mod">
          <ac:chgData name="Nurul Izzatie Husna Muhammad Fauzi" userId="0dff9f38-c388-44d1-8ab3-41d441e9c9e8" providerId="ADAL" clId="{930534EA-7569-4CAA-96B3-DF8AC89BC1F7}" dt="2023-10-29T12:12:17.326" v="1118" actId="255"/>
          <ac:spMkLst>
            <pc:docMk/>
            <pc:sldMk cId="154548901" sldId="355"/>
            <ac:spMk id="2" creationId="{11396D3E-CCF6-60B2-BAAC-FD2505CDE827}"/>
          </ac:spMkLst>
        </pc:spChg>
      </pc:sldChg>
      <pc:sldChg chg="addSp modSp mod">
        <pc:chgData name="Nurul Izzatie Husna Muhammad Fauzi" userId="0dff9f38-c388-44d1-8ab3-41d441e9c9e8" providerId="ADAL" clId="{930534EA-7569-4CAA-96B3-DF8AC89BC1F7}" dt="2023-10-29T10:23:54.107" v="258"/>
        <pc:sldMkLst>
          <pc:docMk/>
          <pc:sldMk cId="3669358881" sldId="356"/>
        </pc:sldMkLst>
        <pc:spChg chg="add mod">
          <ac:chgData name="Nurul Izzatie Husna Muhammad Fauzi" userId="0dff9f38-c388-44d1-8ab3-41d441e9c9e8" providerId="ADAL" clId="{930534EA-7569-4CAA-96B3-DF8AC89BC1F7}" dt="2023-10-29T10:23:54.107" v="258"/>
          <ac:spMkLst>
            <pc:docMk/>
            <pc:sldMk cId="3669358881" sldId="356"/>
            <ac:spMk id="2" creationId="{D8116FDB-CA86-1E1B-DBCB-060C2B0C804D}"/>
          </ac:spMkLst>
        </pc:spChg>
      </pc:sldChg>
      <pc:sldChg chg="addSp modSp new mod">
        <pc:chgData name="Nurul Izzatie Husna Muhammad Fauzi" userId="0dff9f38-c388-44d1-8ab3-41d441e9c9e8" providerId="ADAL" clId="{930534EA-7569-4CAA-96B3-DF8AC89BC1F7}" dt="2023-10-29T11:48:27.069" v="260" actId="1076"/>
        <pc:sldMkLst>
          <pc:docMk/>
          <pc:sldMk cId="2810106633" sldId="357"/>
        </pc:sldMkLst>
        <pc:spChg chg="mod">
          <ac:chgData name="Nurul Izzatie Husna Muhammad Fauzi" userId="0dff9f38-c388-44d1-8ab3-41d441e9c9e8" providerId="ADAL" clId="{930534EA-7569-4CAA-96B3-DF8AC89BC1F7}" dt="2023-10-29T11:48:24.096" v="259" actId="255"/>
          <ac:spMkLst>
            <pc:docMk/>
            <pc:sldMk cId="2810106633" sldId="357"/>
            <ac:spMk id="2" creationId="{1D84B4E7-9808-D448-179E-DE182F020F5C}"/>
          </ac:spMkLst>
        </pc:spChg>
        <pc:spChg chg="mod">
          <ac:chgData name="Nurul Izzatie Husna Muhammad Fauzi" userId="0dff9f38-c388-44d1-8ab3-41d441e9c9e8" providerId="ADAL" clId="{930534EA-7569-4CAA-96B3-DF8AC89BC1F7}" dt="2023-10-29T10:05:50.646" v="104" actId="20577"/>
          <ac:spMkLst>
            <pc:docMk/>
            <pc:sldMk cId="2810106633" sldId="357"/>
            <ac:spMk id="3" creationId="{2ED55E40-930E-769E-EC9C-070157D8FD6F}"/>
          </ac:spMkLst>
        </pc:spChg>
        <pc:cxnChg chg="add mod">
          <ac:chgData name="Nurul Izzatie Husna Muhammad Fauzi" userId="0dff9f38-c388-44d1-8ab3-41d441e9c9e8" providerId="ADAL" clId="{930534EA-7569-4CAA-96B3-DF8AC89BC1F7}" dt="2023-10-29T11:48:27.069" v="260" actId="1076"/>
          <ac:cxnSpMkLst>
            <pc:docMk/>
            <pc:sldMk cId="2810106633" sldId="357"/>
            <ac:cxnSpMk id="4" creationId="{4CF1A3E5-16AE-2488-6A24-F7819BF6813D}"/>
          </ac:cxnSpMkLst>
        </pc:cxnChg>
      </pc:sldChg>
      <pc:sldChg chg="modSp new mod">
        <pc:chgData name="Nurul Izzatie Husna Muhammad Fauzi" userId="0dff9f38-c388-44d1-8ab3-41d441e9c9e8" providerId="ADAL" clId="{930534EA-7569-4CAA-96B3-DF8AC89BC1F7}" dt="2023-10-29T11:48:44.155" v="263" actId="207"/>
        <pc:sldMkLst>
          <pc:docMk/>
          <pc:sldMk cId="247130645" sldId="358"/>
        </pc:sldMkLst>
        <pc:spChg chg="mod">
          <ac:chgData name="Nurul Izzatie Husna Muhammad Fauzi" userId="0dff9f38-c388-44d1-8ab3-41d441e9c9e8" providerId="ADAL" clId="{930534EA-7569-4CAA-96B3-DF8AC89BC1F7}" dt="2023-10-29T10:10:34.001" v="110"/>
          <ac:spMkLst>
            <pc:docMk/>
            <pc:sldMk cId="247130645" sldId="358"/>
            <ac:spMk id="2" creationId="{F35ED2E9-E46D-9B4F-CB1D-59ED7E9AFB04}"/>
          </ac:spMkLst>
        </pc:spChg>
        <pc:spChg chg="mod">
          <ac:chgData name="Nurul Izzatie Husna Muhammad Fauzi" userId="0dff9f38-c388-44d1-8ab3-41d441e9c9e8" providerId="ADAL" clId="{930534EA-7569-4CAA-96B3-DF8AC89BC1F7}" dt="2023-10-29T11:48:44.155" v="263" actId="207"/>
          <ac:spMkLst>
            <pc:docMk/>
            <pc:sldMk cId="247130645" sldId="358"/>
            <ac:spMk id="3" creationId="{EBC0F6D3-2130-3816-A374-A87AC2BBC9BE}"/>
          </ac:spMkLst>
        </pc:spChg>
      </pc:sldChg>
      <pc:sldChg chg="addSp delSp modSp new mod">
        <pc:chgData name="Nurul Izzatie Husna Muhammad Fauzi" userId="0dff9f38-c388-44d1-8ab3-41d441e9c9e8" providerId="ADAL" clId="{930534EA-7569-4CAA-96B3-DF8AC89BC1F7}" dt="2023-10-29T11:48:57.111" v="267" actId="1076"/>
        <pc:sldMkLst>
          <pc:docMk/>
          <pc:sldMk cId="3431564583" sldId="359"/>
        </pc:sldMkLst>
        <pc:spChg chg="del">
          <ac:chgData name="Nurul Izzatie Husna Muhammad Fauzi" userId="0dff9f38-c388-44d1-8ab3-41d441e9c9e8" providerId="ADAL" clId="{930534EA-7569-4CAA-96B3-DF8AC89BC1F7}" dt="2023-10-29T10:10:50.521" v="113" actId="478"/>
          <ac:spMkLst>
            <pc:docMk/>
            <pc:sldMk cId="3431564583" sldId="359"/>
            <ac:spMk id="2" creationId="{431766A4-7D69-C24E-0B16-A72168C2525B}"/>
          </ac:spMkLst>
        </pc:spChg>
        <pc:spChg chg="mod">
          <ac:chgData name="Nurul Izzatie Husna Muhammad Fauzi" userId="0dff9f38-c388-44d1-8ab3-41d441e9c9e8" providerId="ADAL" clId="{930534EA-7569-4CAA-96B3-DF8AC89BC1F7}" dt="2023-10-29T11:48:47.927" v="264" actId="207"/>
          <ac:spMkLst>
            <pc:docMk/>
            <pc:sldMk cId="3431564583" sldId="359"/>
            <ac:spMk id="3" creationId="{2B399F92-D345-DAB2-0F4E-E0F14BA3097D}"/>
          </ac:spMkLst>
        </pc:spChg>
        <pc:spChg chg="add mod">
          <ac:chgData name="Nurul Izzatie Husna Muhammad Fauzi" userId="0dff9f38-c388-44d1-8ab3-41d441e9c9e8" providerId="ADAL" clId="{930534EA-7569-4CAA-96B3-DF8AC89BC1F7}" dt="2023-10-29T11:48:57.111" v="267" actId="1076"/>
          <ac:spMkLst>
            <pc:docMk/>
            <pc:sldMk cId="3431564583" sldId="359"/>
            <ac:spMk id="5" creationId="{B8FAA7AC-730F-6757-71CB-DE753232030F}"/>
          </ac:spMkLst>
        </pc:spChg>
        <pc:picChg chg="add mod">
          <ac:chgData name="Nurul Izzatie Husna Muhammad Fauzi" userId="0dff9f38-c388-44d1-8ab3-41d441e9c9e8" providerId="ADAL" clId="{930534EA-7569-4CAA-96B3-DF8AC89BC1F7}" dt="2023-10-29T11:48:52.437" v="266" actId="1076"/>
          <ac:picMkLst>
            <pc:docMk/>
            <pc:sldMk cId="3431564583" sldId="359"/>
            <ac:picMk id="4" creationId="{CFA88949-A941-4249-923C-B3832F248E93}"/>
          </ac:picMkLst>
        </pc:picChg>
      </pc:sldChg>
      <pc:sldChg chg="modSp new mod">
        <pc:chgData name="Nurul Izzatie Husna Muhammad Fauzi" userId="0dff9f38-c388-44d1-8ab3-41d441e9c9e8" providerId="ADAL" clId="{930534EA-7569-4CAA-96B3-DF8AC89BC1F7}" dt="2023-10-29T11:49:07.073" v="269" actId="255"/>
        <pc:sldMkLst>
          <pc:docMk/>
          <pc:sldMk cId="1487172035" sldId="360"/>
        </pc:sldMkLst>
        <pc:spChg chg="mod">
          <ac:chgData name="Nurul Izzatie Husna Muhammad Fauzi" userId="0dff9f38-c388-44d1-8ab3-41d441e9c9e8" providerId="ADAL" clId="{930534EA-7569-4CAA-96B3-DF8AC89BC1F7}" dt="2023-10-29T11:49:07.073" v="269" actId="255"/>
          <ac:spMkLst>
            <pc:docMk/>
            <pc:sldMk cId="1487172035" sldId="360"/>
            <ac:spMk id="2" creationId="{2265F24D-8122-7E4F-F2E9-55BB05F9BD38}"/>
          </ac:spMkLst>
        </pc:spChg>
        <pc:spChg chg="mod">
          <ac:chgData name="Nurul Izzatie Husna Muhammad Fauzi" userId="0dff9f38-c388-44d1-8ab3-41d441e9c9e8" providerId="ADAL" clId="{930534EA-7569-4CAA-96B3-DF8AC89BC1F7}" dt="2023-10-29T11:49:01.849" v="268" actId="207"/>
          <ac:spMkLst>
            <pc:docMk/>
            <pc:sldMk cId="1487172035" sldId="360"/>
            <ac:spMk id="3" creationId="{BE96917E-FB82-BCFA-B38A-AD46CD140AC7}"/>
          </ac:spMkLst>
        </pc:spChg>
      </pc:sldChg>
      <pc:sldChg chg="addSp delSp modSp new mod modAnim">
        <pc:chgData name="Nurul Izzatie Husna Muhammad Fauzi" userId="0dff9f38-c388-44d1-8ab3-41d441e9c9e8" providerId="ADAL" clId="{930534EA-7569-4CAA-96B3-DF8AC89BC1F7}" dt="2023-10-29T11:52:29.331" v="425" actId="20577"/>
        <pc:sldMkLst>
          <pc:docMk/>
          <pc:sldMk cId="1785769535" sldId="361"/>
        </pc:sldMkLst>
        <pc:spChg chg="del">
          <ac:chgData name="Nurul Izzatie Husna Muhammad Fauzi" userId="0dff9f38-c388-44d1-8ab3-41d441e9c9e8" providerId="ADAL" clId="{930534EA-7569-4CAA-96B3-DF8AC89BC1F7}" dt="2023-10-29T10:11:43.826" v="124" actId="478"/>
          <ac:spMkLst>
            <pc:docMk/>
            <pc:sldMk cId="1785769535" sldId="361"/>
            <ac:spMk id="2" creationId="{F427BB9C-8539-CFB1-61E9-8DE8DD6B0196}"/>
          </ac:spMkLst>
        </pc:spChg>
        <pc:spChg chg="mod">
          <ac:chgData name="Nurul Izzatie Husna Muhammad Fauzi" userId="0dff9f38-c388-44d1-8ab3-41d441e9c9e8" providerId="ADAL" clId="{930534EA-7569-4CAA-96B3-DF8AC89BC1F7}" dt="2023-10-29T11:49:19.256" v="270" actId="207"/>
          <ac:spMkLst>
            <pc:docMk/>
            <pc:sldMk cId="1785769535" sldId="361"/>
            <ac:spMk id="3" creationId="{D85560AD-D228-95DD-2DAA-97153ECC306D}"/>
          </ac:spMkLst>
        </pc:spChg>
        <pc:spChg chg="add del mod">
          <ac:chgData name="Nurul Izzatie Husna Muhammad Fauzi" userId="0dff9f38-c388-44d1-8ab3-41d441e9c9e8" providerId="ADAL" clId="{930534EA-7569-4CAA-96B3-DF8AC89BC1F7}" dt="2023-10-29T10:11:47.313" v="126"/>
          <ac:spMkLst>
            <pc:docMk/>
            <pc:sldMk cId="1785769535" sldId="361"/>
            <ac:spMk id="4" creationId="{863C5CB9-7940-88A6-A604-14993F5CBD8E}"/>
          </ac:spMkLst>
        </pc:spChg>
        <pc:spChg chg="mod">
          <ac:chgData name="Nurul Izzatie Husna Muhammad Fauzi" userId="0dff9f38-c388-44d1-8ab3-41d441e9c9e8" providerId="ADAL" clId="{930534EA-7569-4CAA-96B3-DF8AC89BC1F7}" dt="2023-10-29T10:11:44.467" v="125"/>
          <ac:spMkLst>
            <pc:docMk/>
            <pc:sldMk cId="1785769535" sldId="361"/>
            <ac:spMk id="6" creationId="{471394CB-A8D0-239C-3D09-6BA70809AE96}"/>
          </ac:spMkLst>
        </pc:spChg>
        <pc:spChg chg="mod">
          <ac:chgData name="Nurul Izzatie Husna Muhammad Fauzi" userId="0dff9f38-c388-44d1-8ab3-41d441e9c9e8" providerId="ADAL" clId="{930534EA-7569-4CAA-96B3-DF8AC89BC1F7}" dt="2023-10-29T10:11:44.467" v="125"/>
          <ac:spMkLst>
            <pc:docMk/>
            <pc:sldMk cId="1785769535" sldId="361"/>
            <ac:spMk id="10" creationId="{DB45557E-6176-5B4D-CFFF-6583BD1A8E9C}"/>
          </ac:spMkLst>
        </pc:spChg>
        <pc:spChg chg="mod">
          <ac:chgData name="Nurul Izzatie Husna Muhammad Fauzi" userId="0dff9f38-c388-44d1-8ab3-41d441e9c9e8" providerId="ADAL" clId="{930534EA-7569-4CAA-96B3-DF8AC89BC1F7}" dt="2023-10-29T10:11:44.467" v="125"/>
          <ac:spMkLst>
            <pc:docMk/>
            <pc:sldMk cId="1785769535" sldId="361"/>
            <ac:spMk id="11" creationId="{41D54220-26D3-2709-2468-9683A8F88A87}"/>
          </ac:spMkLst>
        </pc:spChg>
        <pc:spChg chg="mod">
          <ac:chgData name="Nurul Izzatie Husna Muhammad Fauzi" userId="0dff9f38-c388-44d1-8ab3-41d441e9c9e8" providerId="ADAL" clId="{930534EA-7569-4CAA-96B3-DF8AC89BC1F7}" dt="2023-10-29T10:11:44.467" v="125"/>
          <ac:spMkLst>
            <pc:docMk/>
            <pc:sldMk cId="1785769535" sldId="361"/>
            <ac:spMk id="12" creationId="{1728885A-0E9A-3120-B5B8-093C28D2429E}"/>
          </ac:spMkLst>
        </pc:spChg>
        <pc:spChg chg="mod">
          <ac:chgData name="Nurul Izzatie Husna Muhammad Fauzi" userId="0dff9f38-c388-44d1-8ab3-41d441e9c9e8" providerId="ADAL" clId="{930534EA-7569-4CAA-96B3-DF8AC89BC1F7}" dt="2023-10-29T10:11:44.467" v="125"/>
          <ac:spMkLst>
            <pc:docMk/>
            <pc:sldMk cId="1785769535" sldId="361"/>
            <ac:spMk id="13" creationId="{33477990-1794-83F0-AF8E-BC7B78089C11}"/>
          </ac:spMkLst>
        </pc:spChg>
        <pc:spChg chg="mod">
          <ac:chgData name="Nurul Izzatie Husna Muhammad Fauzi" userId="0dff9f38-c388-44d1-8ab3-41d441e9c9e8" providerId="ADAL" clId="{930534EA-7569-4CAA-96B3-DF8AC89BC1F7}" dt="2023-10-29T10:11:44.467" v="125"/>
          <ac:spMkLst>
            <pc:docMk/>
            <pc:sldMk cId="1785769535" sldId="361"/>
            <ac:spMk id="14" creationId="{11835E24-026C-24D4-537A-E5C158981BE6}"/>
          </ac:spMkLst>
        </pc:spChg>
        <pc:spChg chg="mod">
          <ac:chgData name="Nurul Izzatie Husna Muhammad Fauzi" userId="0dff9f38-c388-44d1-8ab3-41d441e9c9e8" providerId="ADAL" clId="{930534EA-7569-4CAA-96B3-DF8AC89BC1F7}" dt="2023-10-29T10:11:44.467" v="125"/>
          <ac:spMkLst>
            <pc:docMk/>
            <pc:sldMk cId="1785769535" sldId="361"/>
            <ac:spMk id="15" creationId="{C07565E5-B3F8-3A4A-18E6-422D41212A19}"/>
          </ac:spMkLst>
        </pc:spChg>
        <pc:spChg chg="mod">
          <ac:chgData name="Nurul Izzatie Husna Muhammad Fauzi" userId="0dff9f38-c388-44d1-8ab3-41d441e9c9e8" providerId="ADAL" clId="{930534EA-7569-4CAA-96B3-DF8AC89BC1F7}" dt="2023-10-29T10:11:44.467" v="125"/>
          <ac:spMkLst>
            <pc:docMk/>
            <pc:sldMk cId="1785769535" sldId="361"/>
            <ac:spMk id="16" creationId="{2D9EFCE2-174B-04A6-1703-2F598E375C88}"/>
          </ac:spMkLst>
        </pc:spChg>
        <pc:spChg chg="mod">
          <ac:chgData name="Nurul Izzatie Husna Muhammad Fauzi" userId="0dff9f38-c388-44d1-8ab3-41d441e9c9e8" providerId="ADAL" clId="{930534EA-7569-4CAA-96B3-DF8AC89BC1F7}" dt="2023-10-29T10:11:44.467" v="125"/>
          <ac:spMkLst>
            <pc:docMk/>
            <pc:sldMk cId="1785769535" sldId="361"/>
            <ac:spMk id="17" creationId="{9A694182-05A0-3ABD-67DE-8035F1C5CBF9}"/>
          </ac:spMkLst>
        </pc:spChg>
        <pc:spChg chg="mod">
          <ac:chgData name="Nurul Izzatie Husna Muhammad Fauzi" userId="0dff9f38-c388-44d1-8ab3-41d441e9c9e8" providerId="ADAL" clId="{930534EA-7569-4CAA-96B3-DF8AC89BC1F7}" dt="2023-10-29T10:11:44.467" v="125"/>
          <ac:spMkLst>
            <pc:docMk/>
            <pc:sldMk cId="1785769535" sldId="361"/>
            <ac:spMk id="18" creationId="{0072BBED-5433-0893-8F28-C84828ADAA43}"/>
          </ac:spMkLst>
        </pc:spChg>
        <pc:spChg chg="mod">
          <ac:chgData name="Nurul Izzatie Husna Muhammad Fauzi" userId="0dff9f38-c388-44d1-8ab3-41d441e9c9e8" providerId="ADAL" clId="{930534EA-7569-4CAA-96B3-DF8AC89BC1F7}" dt="2023-10-29T10:11:44.467" v="125"/>
          <ac:spMkLst>
            <pc:docMk/>
            <pc:sldMk cId="1785769535" sldId="361"/>
            <ac:spMk id="19" creationId="{A87B1DE0-F1E4-85FC-9F5C-E63D52122E66}"/>
          </ac:spMkLst>
        </pc:spChg>
        <pc:spChg chg="mod">
          <ac:chgData name="Nurul Izzatie Husna Muhammad Fauzi" userId="0dff9f38-c388-44d1-8ab3-41d441e9c9e8" providerId="ADAL" clId="{930534EA-7569-4CAA-96B3-DF8AC89BC1F7}" dt="2023-10-29T10:11:44.467" v="125"/>
          <ac:spMkLst>
            <pc:docMk/>
            <pc:sldMk cId="1785769535" sldId="361"/>
            <ac:spMk id="20" creationId="{E24CAACC-826B-FA10-78D7-5154D69EF088}"/>
          </ac:spMkLst>
        </pc:spChg>
        <pc:spChg chg="mod">
          <ac:chgData name="Nurul Izzatie Husna Muhammad Fauzi" userId="0dff9f38-c388-44d1-8ab3-41d441e9c9e8" providerId="ADAL" clId="{930534EA-7569-4CAA-96B3-DF8AC89BC1F7}" dt="2023-10-29T10:11:44.467" v="125"/>
          <ac:spMkLst>
            <pc:docMk/>
            <pc:sldMk cId="1785769535" sldId="361"/>
            <ac:spMk id="21" creationId="{E9B256E0-A1B1-2A82-2717-E96455A18BE1}"/>
          </ac:spMkLst>
        </pc:spChg>
        <pc:spChg chg="mod">
          <ac:chgData name="Nurul Izzatie Husna Muhammad Fauzi" userId="0dff9f38-c388-44d1-8ab3-41d441e9c9e8" providerId="ADAL" clId="{930534EA-7569-4CAA-96B3-DF8AC89BC1F7}" dt="2023-10-29T10:11:44.467" v="125"/>
          <ac:spMkLst>
            <pc:docMk/>
            <pc:sldMk cId="1785769535" sldId="361"/>
            <ac:spMk id="22" creationId="{C6CF1291-5614-9E5A-58EA-A60DB6A21C9C}"/>
          </ac:spMkLst>
        </pc:spChg>
        <pc:spChg chg="add del mod">
          <ac:chgData name="Nurul Izzatie Husna Muhammad Fauzi" userId="0dff9f38-c388-44d1-8ab3-41d441e9c9e8" providerId="ADAL" clId="{930534EA-7569-4CAA-96B3-DF8AC89BC1F7}" dt="2023-10-29T10:11:51.126" v="128"/>
          <ac:spMkLst>
            <pc:docMk/>
            <pc:sldMk cId="1785769535" sldId="361"/>
            <ac:spMk id="23" creationId="{A720A485-9383-9EF6-2AF5-06C49BF1E605}"/>
          </ac:spMkLst>
        </pc:spChg>
        <pc:spChg chg="mod">
          <ac:chgData name="Nurul Izzatie Husna Muhammad Fauzi" userId="0dff9f38-c388-44d1-8ab3-41d441e9c9e8" providerId="ADAL" clId="{930534EA-7569-4CAA-96B3-DF8AC89BC1F7}" dt="2023-10-29T10:11:48.901" v="127"/>
          <ac:spMkLst>
            <pc:docMk/>
            <pc:sldMk cId="1785769535" sldId="361"/>
            <ac:spMk id="25" creationId="{7487061E-6E48-8381-DEE0-B1FC9945BD1A}"/>
          </ac:spMkLst>
        </pc:spChg>
        <pc:spChg chg="mod">
          <ac:chgData name="Nurul Izzatie Husna Muhammad Fauzi" userId="0dff9f38-c388-44d1-8ab3-41d441e9c9e8" providerId="ADAL" clId="{930534EA-7569-4CAA-96B3-DF8AC89BC1F7}" dt="2023-10-29T10:11:48.901" v="127"/>
          <ac:spMkLst>
            <pc:docMk/>
            <pc:sldMk cId="1785769535" sldId="361"/>
            <ac:spMk id="29" creationId="{D86F53EA-A2B0-4068-BC98-5C4B38939D14}"/>
          </ac:spMkLst>
        </pc:spChg>
        <pc:spChg chg="mod">
          <ac:chgData name="Nurul Izzatie Husna Muhammad Fauzi" userId="0dff9f38-c388-44d1-8ab3-41d441e9c9e8" providerId="ADAL" clId="{930534EA-7569-4CAA-96B3-DF8AC89BC1F7}" dt="2023-10-29T10:11:48.901" v="127"/>
          <ac:spMkLst>
            <pc:docMk/>
            <pc:sldMk cId="1785769535" sldId="361"/>
            <ac:spMk id="30" creationId="{518535CB-E766-AB67-5953-81AA728FC112}"/>
          </ac:spMkLst>
        </pc:spChg>
        <pc:spChg chg="mod">
          <ac:chgData name="Nurul Izzatie Husna Muhammad Fauzi" userId="0dff9f38-c388-44d1-8ab3-41d441e9c9e8" providerId="ADAL" clId="{930534EA-7569-4CAA-96B3-DF8AC89BC1F7}" dt="2023-10-29T10:11:48.901" v="127"/>
          <ac:spMkLst>
            <pc:docMk/>
            <pc:sldMk cId="1785769535" sldId="361"/>
            <ac:spMk id="31" creationId="{143E5C94-6F0B-A688-BC2A-2346F9E498FC}"/>
          </ac:spMkLst>
        </pc:spChg>
        <pc:spChg chg="mod">
          <ac:chgData name="Nurul Izzatie Husna Muhammad Fauzi" userId="0dff9f38-c388-44d1-8ab3-41d441e9c9e8" providerId="ADAL" clId="{930534EA-7569-4CAA-96B3-DF8AC89BC1F7}" dt="2023-10-29T10:11:48.901" v="127"/>
          <ac:spMkLst>
            <pc:docMk/>
            <pc:sldMk cId="1785769535" sldId="361"/>
            <ac:spMk id="32" creationId="{3E900C96-63E9-A45E-8F63-0CDCAADFF033}"/>
          </ac:spMkLst>
        </pc:spChg>
        <pc:spChg chg="mod">
          <ac:chgData name="Nurul Izzatie Husna Muhammad Fauzi" userId="0dff9f38-c388-44d1-8ab3-41d441e9c9e8" providerId="ADAL" clId="{930534EA-7569-4CAA-96B3-DF8AC89BC1F7}" dt="2023-10-29T10:11:48.901" v="127"/>
          <ac:spMkLst>
            <pc:docMk/>
            <pc:sldMk cId="1785769535" sldId="361"/>
            <ac:spMk id="33" creationId="{B033C415-ADCA-6970-245B-9552556DBC11}"/>
          </ac:spMkLst>
        </pc:spChg>
        <pc:spChg chg="mod">
          <ac:chgData name="Nurul Izzatie Husna Muhammad Fauzi" userId="0dff9f38-c388-44d1-8ab3-41d441e9c9e8" providerId="ADAL" clId="{930534EA-7569-4CAA-96B3-DF8AC89BC1F7}" dt="2023-10-29T10:11:48.901" v="127"/>
          <ac:spMkLst>
            <pc:docMk/>
            <pc:sldMk cId="1785769535" sldId="361"/>
            <ac:spMk id="34" creationId="{89367B03-1087-72DA-9535-515B47C2EDC6}"/>
          </ac:spMkLst>
        </pc:spChg>
        <pc:spChg chg="mod">
          <ac:chgData name="Nurul Izzatie Husna Muhammad Fauzi" userId="0dff9f38-c388-44d1-8ab3-41d441e9c9e8" providerId="ADAL" clId="{930534EA-7569-4CAA-96B3-DF8AC89BC1F7}" dt="2023-10-29T10:11:48.901" v="127"/>
          <ac:spMkLst>
            <pc:docMk/>
            <pc:sldMk cId="1785769535" sldId="361"/>
            <ac:spMk id="35" creationId="{F7B4398C-6FE6-5D6B-0983-F5701FDAE889}"/>
          </ac:spMkLst>
        </pc:spChg>
        <pc:spChg chg="mod">
          <ac:chgData name="Nurul Izzatie Husna Muhammad Fauzi" userId="0dff9f38-c388-44d1-8ab3-41d441e9c9e8" providerId="ADAL" clId="{930534EA-7569-4CAA-96B3-DF8AC89BC1F7}" dt="2023-10-29T10:11:48.901" v="127"/>
          <ac:spMkLst>
            <pc:docMk/>
            <pc:sldMk cId="1785769535" sldId="361"/>
            <ac:spMk id="36" creationId="{2AAAFCCF-277B-111D-0F45-58609E8FAE48}"/>
          </ac:spMkLst>
        </pc:spChg>
        <pc:spChg chg="mod">
          <ac:chgData name="Nurul Izzatie Husna Muhammad Fauzi" userId="0dff9f38-c388-44d1-8ab3-41d441e9c9e8" providerId="ADAL" clId="{930534EA-7569-4CAA-96B3-DF8AC89BC1F7}" dt="2023-10-29T10:11:48.901" v="127"/>
          <ac:spMkLst>
            <pc:docMk/>
            <pc:sldMk cId="1785769535" sldId="361"/>
            <ac:spMk id="37" creationId="{15148E19-232F-2325-FDEA-FBC2E96C3987}"/>
          </ac:spMkLst>
        </pc:spChg>
        <pc:spChg chg="mod">
          <ac:chgData name="Nurul Izzatie Husna Muhammad Fauzi" userId="0dff9f38-c388-44d1-8ab3-41d441e9c9e8" providerId="ADAL" clId="{930534EA-7569-4CAA-96B3-DF8AC89BC1F7}" dt="2023-10-29T10:11:48.901" v="127"/>
          <ac:spMkLst>
            <pc:docMk/>
            <pc:sldMk cId="1785769535" sldId="361"/>
            <ac:spMk id="38" creationId="{861FAD62-EB53-681F-8E8C-B964F4435FC8}"/>
          </ac:spMkLst>
        </pc:spChg>
        <pc:spChg chg="mod">
          <ac:chgData name="Nurul Izzatie Husna Muhammad Fauzi" userId="0dff9f38-c388-44d1-8ab3-41d441e9c9e8" providerId="ADAL" clId="{930534EA-7569-4CAA-96B3-DF8AC89BC1F7}" dt="2023-10-29T10:11:48.901" v="127"/>
          <ac:spMkLst>
            <pc:docMk/>
            <pc:sldMk cId="1785769535" sldId="361"/>
            <ac:spMk id="39" creationId="{FF94F03C-A620-26CF-6671-6A145D88C01F}"/>
          </ac:spMkLst>
        </pc:spChg>
        <pc:spChg chg="mod">
          <ac:chgData name="Nurul Izzatie Husna Muhammad Fauzi" userId="0dff9f38-c388-44d1-8ab3-41d441e9c9e8" providerId="ADAL" clId="{930534EA-7569-4CAA-96B3-DF8AC89BC1F7}" dt="2023-10-29T10:11:48.901" v="127"/>
          <ac:spMkLst>
            <pc:docMk/>
            <pc:sldMk cId="1785769535" sldId="361"/>
            <ac:spMk id="40" creationId="{27284D47-E5ED-C7FF-A860-67FE04DEC238}"/>
          </ac:spMkLst>
        </pc:spChg>
        <pc:spChg chg="mod">
          <ac:chgData name="Nurul Izzatie Husna Muhammad Fauzi" userId="0dff9f38-c388-44d1-8ab3-41d441e9c9e8" providerId="ADAL" clId="{930534EA-7569-4CAA-96B3-DF8AC89BC1F7}" dt="2023-10-29T10:11:48.901" v="127"/>
          <ac:spMkLst>
            <pc:docMk/>
            <pc:sldMk cId="1785769535" sldId="361"/>
            <ac:spMk id="41" creationId="{2DE19AF0-978D-F602-35C1-FADF88343C4C}"/>
          </ac:spMkLst>
        </pc:spChg>
        <pc:spChg chg="add mod">
          <ac:chgData name="Nurul Izzatie Husna Muhammad Fauzi" userId="0dff9f38-c388-44d1-8ab3-41d441e9c9e8" providerId="ADAL" clId="{930534EA-7569-4CAA-96B3-DF8AC89BC1F7}" dt="2023-10-29T11:52:29.331" v="425" actId="20577"/>
          <ac:spMkLst>
            <pc:docMk/>
            <pc:sldMk cId="1785769535" sldId="361"/>
            <ac:spMk id="42" creationId="{217DFC48-46F4-3E6D-1981-FD0A71802DCA}"/>
          </ac:spMkLst>
        </pc:spChg>
        <pc:spChg chg="mod">
          <ac:chgData name="Nurul Izzatie Husna Muhammad Fauzi" userId="0dff9f38-c388-44d1-8ab3-41d441e9c9e8" providerId="ADAL" clId="{930534EA-7569-4CAA-96B3-DF8AC89BC1F7}" dt="2023-10-29T11:49:33.373" v="271" actId="1076"/>
          <ac:spMkLst>
            <pc:docMk/>
            <pc:sldMk cId="1785769535" sldId="361"/>
            <ac:spMk id="44" creationId="{83E387A1-0534-7726-3AAD-76BAF88914A9}"/>
          </ac:spMkLst>
        </pc:spChg>
        <pc:spChg chg="mod">
          <ac:chgData name="Nurul Izzatie Husna Muhammad Fauzi" userId="0dff9f38-c388-44d1-8ab3-41d441e9c9e8" providerId="ADAL" clId="{930534EA-7569-4CAA-96B3-DF8AC89BC1F7}" dt="2023-10-29T11:49:33.373" v="271" actId="1076"/>
          <ac:spMkLst>
            <pc:docMk/>
            <pc:sldMk cId="1785769535" sldId="361"/>
            <ac:spMk id="48" creationId="{3DDEA45D-39E8-90C4-630B-FCDC269CAE60}"/>
          </ac:spMkLst>
        </pc:spChg>
        <pc:spChg chg="mod">
          <ac:chgData name="Nurul Izzatie Husna Muhammad Fauzi" userId="0dff9f38-c388-44d1-8ab3-41d441e9c9e8" providerId="ADAL" clId="{930534EA-7569-4CAA-96B3-DF8AC89BC1F7}" dt="2023-10-29T11:49:33.373" v="271" actId="1076"/>
          <ac:spMkLst>
            <pc:docMk/>
            <pc:sldMk cId="1785769535" sldId="361"/>
            <ac:spMk id="49" creationId="{C01FDBAB-9049-30BD-4702-CB19F4E2D933}"/>
          </ac:spMkLst>
        </pc:spChg>
        <pc:spChg chg="mod">
          <ac:chgData name="Nurul Izzatie Husna Muhammad Fauzi" userId="0dff9f38-c388-44d1-8ab3-41d441e9c9e8" providerId="ADAL" clId="{930534EA-7569-4CAA-96B3-DF8AC89BC1F7}" dt="2023-10-29T11:49:33.373" v="271" actId="1076"/>
          <ac:spMkLst>
            <pc:docMk/>
            <pc:sldMk cId="1785769535" sldId="361"/>
            <ac:spMk id="50" creationId="{023F136A-82A4-F8D0-F2DC-576A4F75C0E9}"/>
          </ac:spMkLst>
        </pc:spChg>
        <pc:spChg chg="mod">
          <ac:chgData name="Nurul Izzatie Husna Muhammad Fauzi" userId="0dff9f38-c388-44d1-8ab3-41d441e9c9e8" providerId="ADAL" clId="{930534EA-7569-4CAA-96B3-DF8AC89BC1F7}" dt="2023-10-29T11:49:33.373" v="271" actId="1076"/>
          <ac:spMkLst>
            <pc:docMk/>
            <pc:sldMk cId="1785769535" sldId="361"/>
            <ac:spMk id="51" creationId="{1172855F-7827-B08B-51C4-3F184CDD5B04}"/>
          </ac:spMkLst>
        </pc:spChg>
        <pc:spChg chg="mod">
          <ac:chgData name="Nurul Izzatie Husna Muhammad Fauzi" userId="0dff9f38-c388-44d1-8ab3-41d441e9c9e8" providerId="ADAL" clId="{930534EA-7569-4CAA-96B3-DF8AC89BC1F7}" dt="2023-10-29T11:49:33.373" v="271" actId="1076"/>
          <ac:spMkLst>
            <pc:docMk/>
            <pc:sldMk cId="1785769535" sldId="361"/>
            <ac:spMk id="52" creationId="{4D483908-5ABC-4FFF-775B-80FE09873B5F}"/>
          </ac:spMkLst>
        </pc:spChg>
        <pc:spChg chg="mod">
          <ac:chgData name="Nurul Izzatie Husna Muhammad Fauzi" userId="0dff9f38-c388-44d1-8ab3-41d441e9c9e8" providerId="ADAL" clId="{930534EA-7569-4CAA-96B3-DF8AC89BC1F7}" dt="2023-10-29T11:49:33.373" v="271" actId="1076"/>
          <ac:spMkLst>
            <pc:docMk/>
            <pc:sldMk cId="1785769535" sldId="361"/>
            <ac:spMk id="53" creationId="{A3D4DD47-DCF5-471E-B244-C28E119EDC38}"/>
          </ac:spMkLst>
        </pc:spChg>
        <pc:spChg chg="mod">
          <ac:chgData name="Nurul Izzatie Husna Muhammad Fauzi" userId="0dff9f38-c388-44d1-8ab3-41d441e9c9e8" providerId="ADAL" clId="{930534EA-7569-4CAA-96B3-DF8AC89BC1F7}" dt="2023-10-29T11:49:33.373" v="271" actId="1076"/>
          <ac:spMkLst>
            <pc:docMk/>
            <pc:sldMk cId="1785769535" sldId="361"/>
            <ac:spMk id="54" creationId="{83646154-1FE1-6CA1-408D-67FB77E01EC9}"/>
          </ac:spMkLst>
        </pc:spChg>
        <pc:spChg chg="mod">
          <ac:chgData name="Nurul Izzatie Husna Muhammad Fauzi" userId="0dff9f38-c388-44d1-8ab3-41d441e9c9e8" providerId="ADAL" clId="{930534EA-7569-4CAA-96B3-DF8AC89BC1F7}" dt="2023-10-29T11:49:33.373" v="271" actId="1076"/>
          <ac:spMkLst>
            <pc:docMk/>
            <pc:sldMk cId="1785769535" sldId="361"/>
            <ac:spMk id="55" creationId="{4D0FEE9F-B110-E38D-8366-78D7EF647D6D}"/>
          </ac:spMkLst>
        </pc:spChg>
        <pc:spChg chg="mod">
          <ac:chgData name="Nurul Izzatie Husna Muhammad Fauzi" userId="0dff9f38-c388-44d1-8ab3-41d441e9c9e8" providerId="ADAL" clId="{930534EA-7569-4CAA-96B3-DF8AC89BC1F7}" dt="2023-10-29T11:49:33.373" v="271" actId="1076"/>
          <ac:spMkLst>
            <pc:docMk/>
            <pc:sldMk cId="1785769535" sldId="361"/>
            <ac:spMk id="56" creationId="{5696C8E0-4D92-B4D8-0921-8674FA3C14AC}"/>
          </ac:spMkLst>
        </pc:spChg>
        <pc:spChg chg="mod">
          <ac:chgData name="Nurul Izzatie Husna Muhammad Fauzi" userId="0dff9f38-c388-44d1-8ab3-41d441e9c9e8" providerId="ADAL" clId="{930534EA-7569-4CAA-96B3-DF8AC89BC1F7}" dt="2023-10-29T11:49:33.373" v="271" actId="1076"/>
          <ac:spMkLst>
            <pc:docMk/>
            <pc:sldMk cId="1785769535" sldId="361"/>
            <ac:spMk id="57" creationId="{03847CD4-13C7-CD23-A1C6-92D38B41FEAB}"/>
          </ac:spMkLst>
        </pc:spChg>
        <pc:spChg chg="mod">
          <ac:chgData name="Nurul Izzatie Husna Muhammad Fauzi" userId="0dff9f38-c388-44d1-8ab3-41d441e9c9e8" providerId="ADAL" clId="{930534EA-7569-4CAA-96B3-DF8AC89BC1F7}" dt="2023-10-29T11:49:33.373" v="271" actId="1076"/>
          <ac:spMkLst>
            <pc:docMk/>
            <pc:sldMk cId="1785769535" sldId="361"/>
            <ac:spMk id="58" creationId="{9BF49CEA-E988-5A32-00BE-380342823407}"/>
          </ac:spMkLst>
        </pc:spChg>
        <pc:spChg chg="mod">
          <ac:chgData name="Nurul Izzatie Husna Muhammad Fauzi" userId="0dff9f38-c388-44d1-8ab3-41d441e9c9e8" providerId="ADAL" clId="{930534EA-7569-4CAA-96B3-DF8AC89BC1F7}" dt="2023-10-29T11:49:33.373" v="271" actId="1076"/>
          <ac:spMkLst>
            <pc:docMk/>
            <pc:sldMk cId="1785769535" sldId="361"/>
            <ac:spMk id="59" creationId="{3C28B87D-59EB-2CBD-248E-C702F59F2B08}"/>
          </ac:spMkLst>
        </pc:spChg>
        <pc:spChg chg="mod">
          <ac:chgData name="Nurul Izzatie Husna Muhammad Fauzi" userId="0dff9f38-c388-44d1-8ab3-41d441e9c9e8" providerId="ADAL" clId="{930534EA-7569-4CAA-96B3-DF8AC89BC1F7}" dt="2023-10-29T11:49:33.373" v="271" actId="1076"/>
          <ac:spMkLst>
            <pc:docMk/>
            <pc:sldMk cId="1785769535" sldId="361"/>
            <ac:spMk id="60" creationId="{A46DEDB0-3C6F-060A-C026-EEC603815019}"/>
          </ac:spMkLst>
        </pc:spChg>
        <pc:grpChg chg="add del mod">
          <ac:chgData name="Nurul Izzatie Husna Muhammad Fauzi" userId="0dff9f38-c388-44d1-8ab3-41d441e9c9e8" providerId="ADAL" clId="{930534EA-7569-4CAA-96B3-DF8AC89BC1F7}" dt="2023-10-29T10:11:47.313" v="126"/>
          <ac:grpSpMkLst>
            <pc:docMk/>
            <pc:sldMk cId="1785769535" sldId="361"/>
            <ac:grpSpMk id="5" creationId="{826F8762-A880-051F-4C9C-DCC33697FB9A}"/>
          </ac:grpSpMkLst>
        </pc:grpChg>
        <pc:grpChg chg="mod">
          <ac:chgData name="Nurul Izzatie Husna Muhammad Fauzi" userId="0dff9f38-c388-44d1-8ab3-41d441e9c9e8" providerId="ADAL" clId="{930534EA-7569-4CAA-96B3-DF8AC89BC1F7}" dt="2023-10-29T10:11:44.467" v="125"/>
          <ac:grpSpMkLst>
            <pc:docMk/>
            <pc:sldMk cId="1785769535" sldId="361"/>
            <ac:grpSpMk id="7" creationId="{374F22BC-1160-44CA-ED70-E1B1633428E0}"/>
          </ac:grpSpMkLst>
        </pc:grpChg>
        <pc:grpChg chg="mod">
          <ac:chgData name="Nurul Izzatie Husna Muhammad Fauzi" userId="0dff9f38-c388-44d1-8ab3-41d441e9c9e8" providerId="ADAL" clId="{930534EA-7569-4CAA-96B3-DF8AC89BC1F7}" dt="2023-10-29T10:11:44.467" v="125"/>
          <ac:grpSpMkLst>
            <pc:docMk/>
            <pc:sldMk cId="1785769535" sldId="361"/>
            <ac:grpSpMk id="8" creationId="{88AD12A2-C7B4-A440-2150-6B98968111F8}"/>
          </ac:grpSpMkLst>
        </pc:grpChg>
        <pc:grpChg chg="mod">
          <ac:chgData name="Nurul Izzatie Husna Muhammad Fauzi" userId="0dff9f38-c388-44d1-8ab3-41d441e9c9e8" providerId="ADAL" clId="{930534EA-7569-4CAA-96B3-DF8AC89BC1F7}" dt="2023-10-29T10:11:44.467" v="125"/>
          <ac:grpSpMkLst>
            <pc:docMk/>
            <pc:sldMk cId="1785769535" sldId="361"/>
            <ac:grpSpMk id="9" creationId="{ECCE06D2-E4B8-71B5-3CBB-9C8DCCD2AD30}"/>
          </ac:grpSpMkLst>
        </pc:grpChg>
        <pc:grpChg chg="add del mod">
          <ac:chgData name="Nurul Izzatie Husna Muhammad Fauzi" userId="0dff9f38-c388-44d1-8ab3-41d441e9c9e8" providerId="ADAL" clId="{930534EA-7569-4CAA-96B3-DF8AC89BC1F7}" dt="2023-10-29T10:11:51.126" v="128"/>
          <ac:grpSpMkLst>
            <pc:docMk/>
            <pc:sldMk cId="1785769535" sldId="361"/>
            <ac:grpSpMk id="24" creationId="{70471120-950C-5E0F-3400-D768A547424B}"/>
          </ac:grpSpMkLst>
        </pc:grpChg>
        <pc:grpChg chg="mod">
          <ac:chgData name="Nurul Izzatie Husna Muhammad Fauzi" userId="0dff9f38-c388-44d1-8ab3-41d441e9c9e8" providerId="ADAL" clId="{930534EA-7569-4CAA-96B3-DF8AC89BC1F7}" dt="2023-10-29T10:11:48.901" v="127"/>
          <ac:grpSpMkLst>
            <pc:docMk/>
            <pc:sldMk cId="1785769535" sldId="361"/>
            <ac:grpSpMk id="26" creationId="{E595298A-7880-FBF4-CBE8-64FDF8F4D67C}"/>
          </ac:grpSpMkLst>
        </pc:grpChg>
        <pc:grpChg chg="mod">
          <ac:chgData name="Nurul Izzatie Husna Muhammad Fauzi" userId="0dff9f38-c388-44d1-8ab3-41d441e9c9e8" providerId="ADAL" clId="{930534EA-7569-4CAA-96B3-DF8AC89BC1F7}" dt="2023-10-29T10:11:48.901" v="127"/>
          <ac:grpSpMkLst>
            <pc:docMk/>
            <pc:sldMk cId="1785769535" sldId="361"/>
            <ac:grpSpMk id="27" creationId="{3480A5B6-DFE2-E5A3-E755-FD71C197022F}"/>
          </ac:grpSpMkLst>
        </pc:grpChg>
        <pc:grpChg chg="mod">
          <ac:chgData name="Nurul Izzatie Husna Muhammad Fauzi" userId="0dff9f38-c388-44d1-8ab3-41d441e9c9e8" providerId="ADAL" clId="{930534EA-7569-4CAA-96B3-DF8AC89BC1F7}" dt="2023-10-29T10:11:48.901" v="127"/>
          <ac:grpSpMkLst>
            <pc:docMk/>
            <pc:sldMk cId="1785769535" sldId="361"/>
            <ac:grpSpMk id="28" creationId="{67D5DB6E-34E0-CC0C-19FE-AA9A1C274D1F}"/>
          </ac:grpSpMkLst>
        </pc:grpChg>
        <pc:grpChg chg="add mod">
          <ac:chgData name="Nurul Izzatie Husna Muhammad Fauzi" userId="0dff9f38-c388-44d1-8ab3-41d441e9c9e8" providerId="ADAL" clId="{930534EA-7569-4CAA-96B3-DF8AC89BC1F7}" dt="2023-10-29T11:49:33.373" v="271" actId="1076"/>
          <ac:grpSpMkLst>
            <pc:docMk/>
            <pc:sldMk cId="1785769535" sldId="361"/>
            <ac:grpSpMk id="43" creationId="{2B9E2A03-2D04-076E-8E6D-35DC5CD8C68B}"/>
          </ac:grpSpMkLst>
        </pc:grpChg>
        <pc:grpChg chg="mod">
          <ac:chgData name="Nurul Izzatie Husna Muhammad Fauzi" userId="0dff9f38-c388-44d1-8ab3-41d441e9c9e8" providerId="ADAL" clId="{930534EA-7569-4CAA-96B3-DF8AC89BC1F7}" dt="2023-10-29T11:49:33.373" v="271" actId="1076"/>
          <ac:grpSpMkLst>
            <pc:docMk/>
            <pc:sldMk cId="1785769535" sldId="361"/>
            <ac:grpSpMk id="45" creationId="{2C2E7190-A9F7-B205-C98B-3964E485075F}"/>
          </ac:grpSpMkLst>
        </pc:grpChg>
        <pc:grpChg chg="mod">
          <ac:chgData name="Nurul Izzatie Husna Muhammad Fauzi" userId="0dff9f38-c388-44d1-8ab3-41d441e9c9e8" providerId="ADAL" clId="{930534EA-7569-4CAA-96B3-DF8AC89BC1F7}" dt="2023-10-29T11:49:33.373" v="271" actId="1076"/>
          <ac:grpSpMkLst>
            <pc:docMk/>
            <pc:sldMk cId="1785769535" sldId="361"/>
            <ac:grpSpMk id="46" creationId="{13D482BB-95CD-4137-6ADF-D81873244BC7}"/>
          </ac:grpSpMkLst>
        </pc:grpChg>
        <pc:grpChg chg="mod">
          <ac:chgData name="Nurul Izzatie Husna Muhammad Fauzi" userId="0dff9f38-c388-44d1-8ab3-41d441e9c9e8" providerId="ADAL" clId="{930534EA-7569-4CAA-96B3-DF8AC89BC1F7}" dt="2023-10-29T11:49:33.373" v="271" actId="1076"/>
          <ac:grpSpMkLst>
            <pc:docMk/>
            <pc:sldMk cId="1785769535" sldId="361"/>
            <ac:grpSpMk id="47" creationId="{E96F89C7-A8D6-AF13-7971-CB98EBFAF3EF}"/>
          </ac:grpSpMkLst>
        </pc:grpChg>
      </pc:sldChg>
      <pc:sldChg chg="modSp new mod">
        <pc:chgData name="Nurul Izzatie Husna Muhammad Fauzi" userId="0dff9f38-c388-44d1-8ab3-41d441e9c9e8" providerId="ADAL" clId="{930534EA-7569-4CAA-96B3-DF8AC89BC1F7}" dt="2023-10-29T11:51:31.893" v="415" actId="207"/>
        <pc:sldMkLst>
          <pc:docMk/>
          <pc:sldMk cId="4044762439" sldId="362"/>
        </pc:sldMkLst>
        <pc:spChg chg="mod">
          <ac:chgData name="Nurul Izzatie Husna Muhammad Fauzi" userId="0dff9f38-c388-44d1-8ab3-41d441e9c9e8" providerId="ADAL" clId="{930534EA-7569-4CAA-96B3-DF8AC89BC1F7}" dt="2023-10-29T11:51:27.232" v="414" actId="207"/>
          <ac:spMkLst>
            <pc:docMk/>
            <pc:sldMk cId="4044762439" sldId="362"/>
            <ac:spMk id="2" creationId="{C6EDDD75-1253-75A0-DC8F-81FC7593E1E5}"/>
          </ac:spMkLst>
        </pc:spChg>
        <pc:spChg chg="mod">
          <ac:chgData name="Nurul Izzatie Husna Muhammad Fauzi" userId="0dff9f38-c388-44d1-8ab3-41d441e9c9e8" providerId="ADAL" clId="{930534EA-7569-4CAA-96B3-DF8AC89BC1F7}" dt="2023-10-29T11:51:31.893" v="415" actId="207"/>
          <ac:spMkLst>
            <pc:docMk/>
            <pc:sldMk cId="4044762439" sldId="362"/>
            <ac:spMk id="3" creationId="{FEA0A206-8FA7-9F7F-7B63-A69FF88637D6}"/>
          </ac:spMkLst>
        </pc:spChg>
      </pc:sldChg>
      <pc:sldChg chg="addSp delSp modSp new mod">
        <pc:chgData name="Nurul Izzatie Husna Muhammad Fauzi" userId="0dff9f38-c388-44d1-8ab3-41d441e9c9e8" providerId="ADAL" clId="{930534EA-7569-4CAA-96B3-DF8AC89BC1F7}" dt="2023-10-29T10:12:46.628" v="143" actId="1076"/>
        <pc:sldMkLst>
          <pc:docMk/>
          <pc:sldMk cId="1717658438" sldId="363"/>
        </pc:sldMkLst>
        <pc:spChg chg="del">
          <ac:chgData name="Nurul Izzatie Husna Muhammad Fauzi" userId="0dff9f38-c388-44d1-8ab3-41d441e9c9e8" providerId="ADAL" clId="{930534EA-7569-4CAA-96B3-DF8AC89BC1F7}" dt="2023-10-29T10:12:30.239" v="138" actId="478"/>
          <ac:spMkLst>
            <pc:docMk/>
            <pc:sldMk cId="1717658438" sldId="363"/>
            <ac:spMk id="2" creationId="{D9E2A85A-F2BC-5376-ABCE-EAA69BA0918F}"/>
          </ac:spMkLst>
        </pc:spChg>
        <pc:spChg chg="del">
          <ac:chgData name="Nurul Izzatie Husna Muhammad Fauzi" userId="0dff9f38-c388-44d1-8ab3-41d441e9c9e8" providerId="ADAL" clId="{930534EA-7569-4CAA-96B3-DF8AC89BC1F7}" dt="2023-10-29T10:12:26.899" v="136" actId="478"/>
          <ac:spMkLst>
            <pc:docMk/>
            <pc:sldMk cId="1717658438" sldId="363"/>
            <ac:spMk id="3" creationId="{9E5BEFA8-2565-4688-C934-D72783EFC0BB}"/>
          </ac:spMkLst>
        </pc:spChg>
        <pc:picChg chg="add mod modCrop">
          <ac:chgData name="Nurul Izzatie Husna Muhammad Fauzi" userId="0dff9f38-c388-44d1-8ab3-41d441e9c9e8" providerId="ADAL" clId="{930534EA-7569-4CAA-96B3-DF8AC89BC1F7}" dt="2023-10-29T10:12:46.628" v="143" actId="1076"/>
          <ac:picMkLst>
            <pc:docMk/>
            <pc:sldMk cId="1717658438" sldId="363"/>
            <ac:picMk id="4" creationId="{D36604EF-2790-872E-D07D-31B1037A5439}"/>
          </ac:picMkLst>
        </pc:picChg>
      </pc:sldChg>
      <pc:sldChg chg="addSp delSp modSp new mod modAnim">
        <pc:chgData name="Nurul Izzatie Husna Muhammad Fauzi" userId="0dff9f38-c388-44d1-8ab3-41d441e9c9e8" providerId="ADAL" clId="{930534EA-7569-4CAA-96B3-DF8AC89BC1F7}" dt="2023-10-29T11:59:44.194" v="800" actId="20577"/>
        <pc:sldMkLst>
          <pc:docMk/>
          <pc:sldMk cId="1027301485" sldId="364"/>
        </pc:sldMkLst>
        <pc:spChg chg="del">
          <ac:chgData name="Nurul Izzatie Husna Muhammad Fauzi" userId="0dff9f38-c388-44d1-8ab3-41d441e9c9e8" providerId="ADAL" clId="{930534EA-7569-4CAA-96B3-DF8AC89BC1F7}" dt="2023-10-29T10:13:04.057" v="146" actId="478"/>
          <ac:spMkLst>
            <pc:docMk/>
            <pc:sldMk cId="1027301485" sldId="364"/>
            <ac:spMk id="2" creationId="{B66B84C4-43F6-65E3-9977-A8765F2DC47E}"/>
          </ac:spMkLst>
        </pc:spChg>
        <pc:spChg chg="mod">
          <ac:chgData name="Nurul Izzatie Husna Muhammad Fauzi" userId="0dff9f38-c388-44d1-8ab3-41d441e9c9e8" providerId="ADAL" clId="{930534EA-7569-4CAA-96B3-DF8AC89BC1F7}" dt="2023-10-29T11:52:42.433" v="426" actId="207"/>
          <ac:spMkLst>
            <pc:docMk/>
            <pc:sldMk cId="1027301485" sldId="364"/>
            <ac:spMk id="3" creationId="{382FE759-8009-42DB-AA6A-248237E99122}"/>
          </ac:spMkLst>
        </pc:spChg>
        <pc:spChg chg="add mod">
          <ac:chgData name="Nurul Izzatie Husna Muhammad Fauzi" userId="0dff9f38-c388-44d1-8ab3-41d441e9c9e8" providerId="ADAL" clId="{930534EA-7569-4CAA-96B3-DF8AC89BC1F7}" dt="2023-10-29T11:59:44.194" v="800" actId="20577"/>
          <ac:spMkLst>
            <pc:docMk/>
            <pc:sldMk cId="1027301485" sldId="364"/>
            <ac:spMk id="4" creationId="{F5836BF8-8AD5-302F-50F3-FB39CFF533DD}"/>
          </ac:spMkLst>
        </pc:spChg>
        <pc:spChg chg="mod">
          <ac:chgData name="Nurul Izzatie Husna Muhammad Fauzi" userId="0dff9f38-c388-44d1-8ab3-41d441e9c9e8" providerId="ADAL" clId="{930534EA-7569-4CAA-96B3-DF8AC89BC1F7}" dt="2023-10-29T11:52:56.234" v="427" actId="1076"/>
          <ac:spMkLst>
            <pc:docMk/>
            <pc:sldMk cId="1027301485" sldId="364"/>
            <ac:spMk id="6" creationId="{2BA2A409-10EC-FD94-F002-323DD60748A9}"/>
          </ac:spMkLst>
        </pc:spChg>
        <pc:spChg chg="mod">
          <ac:chgData name="Nurul Izzatie Husna Muhammad Fauzi" userId="0dff9f38-c388-44d1-8ab3-41d441e9c9e8" providerId="ADAL" clId="{930534EA-7569-4CAA-96B3-DF8AC89BC1F7}" dt="2023-10-29T11:52:56.234" v="427" actId="1076"/>
          <ac:spMkLst>
            <pc:docMk/>
            <pc:sldMk cId="1027301485" sldId="364"/>
            <ac:spMk id="10" creationId="{F0BED0D0-F416-84C2-D792-87F49239BC5B}"/>
          </ac:spMkLst>
        </pc:spChg>
        <pc:spChg chg="mod">
          <ac:chgData name="Nurul Izzatie Husna Muhammad Fauzi" userId="0dff9f38-c388-44d1-8ab3-41d441e9c9e8" providerId="ADAL" clId="{930534EA-7569-4CAA-96B3-DF8AC89BC1F7}" dt="2023-10-29T11:52:56.234" v="427" actId="1076"/>
          <ac:spMkLst>
            <pc:docMk/>
            <pc:sldMk cId="1027301485" sldId="364"/>
            <ac:spMk id="11" creationId="{9F32F795-4BF2-5997-795B-72742A713E92}"/>
          </ac:spMkLst>
        </pc:spChg>
        <pc:spChg chg="mod">
          <ac:chgData name="Nurul Izzatie Husna Muhammad Fauzi" userId="0dff9f38-c388-44d1-8ab3-41d441e9c9e8" providerId="ADAL" clId="{930534EA-7569-4CAA-96B3-DF8AC89BC1F7}" dt="2023-10-29T11:52:56.234" v="427" actId="1076"/>
          <ac:spMkLst>
            <pc:docMk/>
            <pc:sldMk cId="1027301485" sldId="364"/>
            <ac:spMk id="12" creationId="{643739EE-B021-B52F-D93E-13B0699CD633}"/>
          </ac:spMkLst>
        </pc:spChg>
        <pc:spChg chg="mod">
          <ac:chgData name="Nurul Izzatie Husna Muhammad Fauzi" userId="0dff9f38-c388-44d1-8ab3-41d441e9c9e8" providerId="ADAL" clId="{930534EA-7569-4CAA-96B3-DF8AC89BC1F7}" dt="2023-10-29T11:52:56.234" v="427" actId="1076"/>
          <ac:spMkLst>
            <pc:docMk/>
            <pc:sldMk cId="1027301485" sldId="364"/>
            <ac:spMk id="13" creationId="{559524E8-2CD3-0770-C414-D705143F6EF7}"/>
          </ac:spMkLst>
        </pc:spChg>
        <pc:spChg chg="mod">
          <ac:chgData name="Nurul Izzatie Husna Muhammad Fauzi" userId="0dff9f38-c388-44d1-8ab3-41d441e9c9e8" providerId="ADAL" clId="{930534EA-7569-4CAA-96B3-DF8AC89BC1F7}" dt="2023-10-29T11:52:56.234" v="427" actId="1076"/>
          <ac:spMkLst>
            <pc:docMk/>
            <pc:sldMk cId="1027301485" sldId="364"/>
            <ac:spMk id="14" creationId="{B7934A85-48A6-CE90-B36A-336C639D1A52}"/>
          </ac:spMkLst>
        </pc:spChg>
        <pc:spChg chg="mod">
          <ac:chgData name="Nurul Izzatie Husna Muhammad Fauzi" userId="0dff9f38-c388-44d1-8ab3-41d441e9c9e8" providerId="ADAL" clId="{930534EA-7569-4CAA-96B3-DF8AC89BC1F7}" dt="2023-10-29T11:52:56.234" v="427" actId="1076"/>
          <ac:spMkLst>
            <pc:docMk/>
            <pc:sldMk cId="1027301485" sldId="364"/>
            <ac:spMk id="15" creationId="{AE2B2EC4-3409-49B0-1648-AC6C3464A425}"/>
          </ac:spMkLst>
        </pc:spChg>
        <pc:spChg chg="mod">
          <ac:chgData name="Nurul Izzatie Husna Muhammad Fauzi" userId="0dff9f38-c388-44d1-8ab3-41d441e9c9e8" providerId="ADAL" clId="{930534EA-7569-4CAA-96B3-DF8AC89BC1F7}" dt="2023-10-29T11:52:56.234" v="427" actId="1076"/>
          <ac:spMkLst>
            <pc:docMk/>
            <pc:sldMk cId="1027301485" sldId="364"/>
            <ac:spMk id="16" creationId="{8D203C9F-15A9-08BA-B31A-B4E0C118BBDC}"/>
          </ac:spMkLst>
        </pc:spChg>
        <pc:spChg chg="mod">
          <ac:chgData name="Nurul Izzatie Husna Muhammad Fauzi" userId="0dff9f38-c388-44d1-8ab3-41d441e9c9e8" providerId="ADAL" clId="{930534EA-7569-4CAA-96B3-DF8AC89BC1F7}" dt="2023-10-29T11:52:56.234" v="427" actId="1076"/>
          <ac:spMkLst>
            <pc:docMk/>
            <pc:sldMk cId="1027301485" sldId="364"/>
            <ac:spMk id="17" creationId="{D436F638-A06D-B061-BD04-65C5E3898E0E}"/>
          </ac:spMkLst>
        </pc:spChg>
        <pc:spChg chg="mod">
          <ac:chgData name="Nurul Izzatie Husna Muhammad Fauzi" userId="0dff9f38-c388-44d1-8ab3-41d441e9c9e8" providerId="ADAL" clId="{930534EA-7569-4CAA-96B3-DF8AC89BC1F7}" dt="2023-10-29T11:52:56.234" v="427" actId="1076"/>
          <ac:spMkLst>
            <pc:docMk/>
            <pc:sldMk cId="1027301485" sldId="364"/>
            <ac:spMk id="18" creationId="{7A1AA803-CA41-4481-7DC6-D5C180D1630D}"/>
          </ac:spMkLst>
        </pc:spChg>
        <pc:spChg chg="mod">
          <ac:chgData name="Nurul Izzatie Husna Muhammad Fauzi" userId="0dff9f38-c388-44d1-8ab3-41d441e9c9e8" providerId="ADAL" clId="{930534EA-7569-4CAA-96B3-DF8AC89BC1F7}" dt="2023-10-29T11:52:56.234" v="427" actId="1076"/>
          <ac:spMkLst>
            <pc:docMk/>
            <pc:sldMk cId="1027301485" sldId="364"/>
            <ac:spMk id="19" creationId="{0879717E-D461-5756-F0E0-2E3EC557E457}"/>
          </ac:spMkLst>
        </pc:spChg>
        <pc:spChg chg="mod">
          <ac:chgData name="Nurul Izzatie Husna Muhammad Fauzi" userId="0dff9f38-c388-44d1-8ab3-41d441e9c9e8" providerId="ADAL" clId="{930534EA-7569-4CAA-96B3-DF8AC89BC1F7}" dt="2023-10-29T11:52:56.234" v="427" actId="1076"/>
          <ac:spMkLst>
            <pc:docMk/>
            <pc:sldMk cId="1027301485" sldId="364"/>
            <ac:spMk id="20" creationId="{77569625-2B4B-3DFE-3AC3-199280420FE1}"/>
          </ac:spMkLst>
        </pc:spChg>
        <pc:spChg chg="mod">
          <ac:chgData name="Nurul Izzatie Husna Muhammad Fauzi" userId="0dff9f38-c388-44d1-8ab3-41d441e9c9e8" providerId="ADAL" clId="{930534EA-7569-4CAA-96B3-DF8AC89BC1F7}" dt="2023-10-29T11:52:56.234" v="427" actId="1076"/>
          <ac:spMkLst>
            <pc:docMk/>
            <pc:sldMk cId="1027301485" sldId="364"/>
            <ac:spMk id="21" creationId="{C02FF3C1-92F8-1F56-BDAA-7E516805166A}"/>
          </ac:spMkLst>
        </pc:spChg>
        <pc:spChg chg="mod">
          <ac:chgData name="Nurul Izzatie Husna Muhammad Fauzi" userId="0dff9f38-c388-44d1-8ab3-41d441e9c9e8" providerId="ADAL" clId="{930534EA-7569-4CAA-96B3-DF8AC89BC1F7}" dt="2023-10-29T11:52:56.234" v="427" actId="1076"/>
          <ac:spMkLst>
            <pc:docMk/>
            <pc:sldMk cId="1027301485" sldId="364"/>
            <ac:spMk id="22" creationId="{9B99427E-55A9-4161-6B8F-A2EF6EB31959}"/>
          </ac:spMkLst>
        </pc:spChg>
        <pc:grpChg chg="add mod">
          <ac:chgData name="Nurul Izzatie Husna Muhammad Fauzi" userId="0dff9f38-c388-44d1-8ab3-41d441e9c9e8" providerId="ADAL" clId="{930534EA-7569-4CAA-96B3-DF8AC89BC1F7}" dt="2023-10-29T11:52:56.234" v="427" actId="1076"/>
          <ac:grpSpMkLst>
            <pc:docMk/>
            <pc:sldMk cId="1027301485" sldId="364"/>
            <ac:grpSpMk id="5" creationId="{4D05505A-434D-BD28-6C8E-35F50EA408B9}"/>
          </ac:grpSpMkLst>
        </pc:grpChg>
        <pc:grpChg chg="mod">
          <ac:chgData name="Nurul Izzatie Husna Muhammad Fauzi" userId="0dff9f38-c388-44d1-8ab3-41d441e9c9e8" providerId="ADAL" clId="{930534EA-7569-4CAA-96B3-DF8AC89BC1F7}" dt="2023-10-29T11:52:56.234" v="427" actId="1076"/>
          <ac:grpSpMkLst>
            <pc:docMk/>
            <pc:sldMk cId="1027301485" sldId="364"/>
            <ac:grpSpMk id="7" creationId="{819B797B-4B72-8E47-8745-6C492B493EB0}"/>
          </ac:grpSpMkLst>
        </pc:grpChg>
        <pc:grpChg chg="mod">
          <ac:chgData name="Nurul Izzatie Husna Muhammad Fauzi" userId="0dff9f38-c388-44d1-8ab3-41d441e9c9e8" providerId="ADAL" clId="{930534EA-7569-4CAA-96B3-DF8AC89BC1F7}" dt="2023-10-29T11:52:56.234" v="427" actId="1076"/>
          <ac:grpSpMkLst>
            <pc:docMk/>
            <pc:sldMk cId="1027301485" sldId="364"/>
            <ac:grpSpMk id="8" creationId="{88CE56C3-724A-0804-F4D2-04CFD092F48A}"/>
          </ac:grpSpMkLst>
        </pc:grpChg>
        <pc:grpChg chg="mod">
          <ac:chgData name="Nurul Izzatie Husna Muhammad Fauzi" userId="0dff9f38-c388-44d1-8ab3-41d441e9c9e8" providerId="ADAL" clId="{930534EA-7569-4CAA-96B3-DF8AC89BC1F7}" dt="2023-10-29T11:52:56.234" v="427" actId="1076"/>
          <ac:grpSpMkLst>
            <pc:docMk/>
            <pc:sldMk cId="1027301485" sldId="364"/>
            <ac:grpSpMk id="9" creationId="{7A742E58-E570-EED2-BB2D-9676BE17AD64}"/>
          </ac:grpSpMkLst>
        </pc:grpChg>
      </pc:sldChg>
      <pc:sldChg chg="addSp delSp modSp new mod">
        <pc:chgData name="Nurul Izzatie Husna Muhammad Fauzi" userId="0dff9f38-c388-44d1-8ab3-41d441e9c9e8" providerId="ADAL" clId="{930534EA-7569-4CAA-96B3-DF8AC89BC1F7}" dt="2023-10-29T11:56:57.002" v="618" actId="1076"/>
        <pc:sldMkLst>
          <pc:docMk/>
          <pc:sldMk cId="1189164488" sldId="365"/>
        </pc:sldMkLst>
        <pc:spChg chg="del mod">
          <ac:chgData name="Nurul Izzatie Husna Muhammad Fauzi" userId="0dff9f38-c388-44d1-8ab3-41d441e9c9e8" providerId="ADAL" clId="{930534EA-7569-4CAA-96B3-DF8AC89BC1F7}" dt="2023-10-29T10:13:35.437" v="152" actId="478"/>
          <ac:spMkLst>
            <pc:docMk/>
            <pc:sldMk cId="1189164488" sldId="365"/>
            <ac:spMk id="2" creationId="{4080FC49-0D33-E4F9-0254-0B2A5226644B}"/>
          </ac:spMkLst>
        </pc:spChg>
        <pc:spChg chg="mod">
          <ac:chgData name="Nurul Izzatie Husna Muhammad Fauzi" userId="0dff9f38-c388-44d1-8ab3-41d441e9c9e8" providerId="ADAL" clId="{930534EA-7569-4CAA-96B3-DF8AC89BC1F7}" dt="2023-10-29T10:13:13.256" v="149"/>
          <ac:spMkLst>
            <pc:docMk/>
            <pc:sldMk cId="1189164488" sldId="365"/>
            <ac:spMk id="3" creationId="{142D8D97-9BBA-E475-3F4C-55862D5EC6C3}"/>
          </ac:spMkLst>
        </pc:spChg>
        <pc:spChg chg="add del mod">
          <ac:chgData name="Nurul Izzatie Husna Muhammad Fauzi" userId="0dff9f38-c388-44d1-8ab3-41d441e9c9e8" providerId="ADAL" clId="{930534EA-7569-4CAA-96B3-DF8AC89BC1F7}" dt="2023-10-29T10:13:39.078" v="154" actId="478"/>
          <ac:spMkLst>
            <pc:docMk/>
            <pc:sldMk cId="1189164488" sldId="365"/>
            <ac:spMk id="4" creationId="{39C760E8-4054-BC79-7EA5-FA14876E5E46}"/>
          </ac:spMkLst>
        </pc:spChg>
        <pc:spChg chg="add mod">
          <ac:chgData name="Nurul Izzatie Husna Muhammad Fauzi" userId="0dff9f38-c388-44d1-8ab3-41d441e9c9e8" providerId="ADAL" clId="{930534EA-7569-4CAA-96B3-DF8AC89BC1F7}" dt="2023-10-29T11:56:38.437" v="609" actId="255"/>
          <ac:spMkLst>
            <pc:docMk/>
            <pc:sldMk cId="1189164488" sldId="365"/>
            <ac:spMk id="5" creationId="{B3617D94-1038-8402-8AA4-ED6CE9361BB1}"/>
          </ac:spMkLst>
        </pc:spChg>
        <pc:spChg chg="add mod">
          <ac:chgData name="Nurul Izzatie Husna Muhammad Fauzi" userId="0dff9f38-c388-44d1-8ab3-41d441e9c9e8" providerId="ADAL" clId="{930534EA-7569-4CAA-96B3-DF8AC89BC1F7}" dt="2023-10-29T11:56:57.002" v="618" actId="1076"/>
          <ac:spMkLst>
            <pc:docMk/>
            <pc:sldMk cId="1189164488" sldId="365"/>
            <ac:spMk id="6" creationId="{CCA69CE3-6202-BA13-7D14-73EC2BC4D390}"/>
          </ac:spMkLst>
        </pc:spChg>
      </pc:sldChg>
      <pc:sldChg chg="modSp new mod">
        <pc:chgData name="Nurul Izzatie Husna Muhammad Fauzi" userId="0dff9f38-c388-44d1-8ab3-41d441e9c9e8" providerId="ADAL" clId="{930534EA-7569-4CAA-96B3-DF8AC89BC1F7}" dt="2023-10-29T11:58:03.126" v="667" actId="113"/>
        <pc:sldMkLst>
          <pc:docMk/>
          <pc:sldMk cId="738545683" sldId="366"/>
        </pc:sldMkLst>
        <pc:spChg chg="mod">
          <ac:chgData name="Nurul Izzatie Husna Muhammad Fauzi" userId="0dff9f38-c388-44d1-8ab3-41d441e9c9e8" providerId="ADAL" clId="{930534EA-7569-4CAA-96B3-DF8AC89BC1F7}" dt="2023-10-29T11:58:03.126" v="667" actId="113"/>
          <ac:spMkLst>
            <pc:docMk/>
            <pc:sldMk cId="738545683" sldId="366"/>
            <ac:spMk id="2" creationId="{3723F1DA-1EEF-28C8-67F8-A1259DFE6D3D}"/>
          </ac:spMkLst>
        </pc:spChg>
        <pc:spChg chg="mod">
          <ac:chgData name="Nurul Izzatie Husna Muhammad Fauzi" userId="0dff9f38-c388-44d1-8ab3-41d441e9c9e8" providerId="ADAL" clId="{930534EA-7569-4CAA-96B3-DF8AC89BC1F7}" dt="2023-10-29T11:57:08.120" v="619" actId="207"/>
          <ac:spMkLst>
            <pc:docMk/>
            <pc:sldMk cId="738545683" sldId="366"/>
            <ac:spMk id="3" creationId="{B189AF4C-96D5-BF0F-346D-C468781B4AB2}"/>
          </ac:spMkLst>
        </pc:spChg>
      </pc:sldChg>
      <pc:sldChg chg="addSp delSp modSp new mod modAnim">
        <pc:chgData name="Nurul Izzatie Husna Muhammad Fauzi" userId="0dff9f38-c388-44d1-8ab3-41d441e9c9e8" providerId="ADAL" clId="{930534EA-7569-4CAA-96B3-DF8AC89BC1F7}" dt="2023-10-29T11:59:14.288" v="719" actId="14100"/>
        <pc:sldMkLst>
          <pc:docMk/>
          <pc:sldMk cId="2383776149" sldId="367"/>
        </pc:sldMkLst>
        <pc:spChg chg="del">
          <ac:chgData name="Nurul Izzatie Husna Muhammad Fauzi" userId="0dff9f38-c388-44d1-8ab3-41d441e9c9e8" providerId="ADAL" clId="{930534EA-7569-4CAA-96B3-DF8AC89BC1F7}" dt="2023-10-29T10:14:33.181" v="162" actId="478"/>
          <ac:spMkLst>
            <pc:docMk/>
            <pc:sldMk cId="2383776149" sldId="367"/>
            <ac:spMk id="2" creationId="{1F44A3D7-D6C3-30DF-44A4-B94FDD27F97F}"/>
          </ac:spMkLst>
        </pc:spChg>
        <pc:spChg chg="mod">
          <ac:chgData name="Nurul Izzatie Husna Muhammad Fauzi" userId="0dff9f38-c388-44d1-8ab3-41d441e9c9e8" providerId="ADAL" clId="{930534EA-7569-4CAA-96B3-DF8AC89BC1F7}" dt="2023-10-29T10:14:31.143" v="161"/>
          <ac:spMkLst>
            <pc:docMk/>
            <pc:sldMk cId="2383776149" sldId="367"/>
            <ac:spMk id="3" creationId="{9B3EF2E4-EE63-5886-70B4-A34EC70F5128}"/>
          </ac:spMkLst>
        </pc:spChg>
        <pc:spChg chg="add mod">
          <ac:chgData name="Nurul Izzatie Husna Muhammad Fauzi" userId="0dff9f38-c388-44d1-8ab3-41d441e9c9e8" providerId="ADAL" clId="{930534EA-7569-4CAA-96B3-DF8AC89BC1F7}" dt="2023-10-29T11:59:14.288" v="719" actId="14100"/>
          <ac:spMkLst>
            <pc:docMk/>
            <pc:sldMk cId="2383776149" sldId="367"/>
            <ac:spMk id="4" creationId="{98FECFE5-756B-C0B7-114E-0C8A6C5F3499}"/>
          </ac:spMkLst>
        </pc:spChg>
        <pc:spChg chg="mod">
          <ac:chgData name="Nurul Izzatie Husna Muhammad Fauzi" userId="0dff9f38-c388-44d1-8ab3-41d441e9c9e8" providerId="ADAL" clId="{930534EA-7569-4CAA-96B3-DF8AC89BC1F7}" dt="2023-10-29T11:58:13.700" v="668" actId="1076"/>
          <ac:spMkLst>
            <pc:docMk/>
            <pc:sldMk cId="2383776149" sldId="367"/>
            <ac:spMk id="6" creationId="{06329F0A-AF51-5603-162F-A2B61AD922F7}"/>
          </ac:spMkLst>
        </pc:spChg>
        <pc:spChg chg="mod">
          <ac:chgData name="Nurul Izzatie Husna Muhammad Fauzi" userId="0dff9f38-c388-44d1-8ab3-41d441e9c9e8" providerId="ADAL" clId="{930534EA-7569-4CAA-96B3-DF8AC89BC1F7}" dt="2023-10-29T11:58:13.700" v="668" actId="1076"/>
          <ac:spMkLst>
            <pc:docMk/>
            <pc:sldMk cId="2383776149" sldId="367"/>
            <ac:spMk id="10" creationId="{6CD16A5D-9FFA-31C0-F3FD-6628AE38EA0B}"/>
          </ac:spMkLst>
        </pc:spChg>
        <pc:spChg chg="mod">
          <ac:chgData name="Nurul Izzatie Husna Muhammad Fauzi" userId="0dff9f38-c388-44d1-8ab3-41d441e9c9e8" providerId="ADAL" clId="{930534EA-7569-4CAA-96B3-DF8AC89BC1F7}" dt="2023-10-29T11:58:13.700" v="668" actId="1076"/>
          <ac:spMkLst>
            <pc:docMk/>
            <pc:sldMk cId="2383776149" sldId="367"/>
            <ac:spMk id="11" creationId="{89DB60E1-25E0-8E27-28F3-61E981D98BAC}"/>
          </ac:spMkLst>
        </pc:spChg>
        <pc:spChg chg="mod">
          <ac:chgData name="Nurul Izzatie Husna Muhammad Fauzi" userId="0dff9f38-c388-44d1-8ab3-41d441e9c9e8" providerId="ADAL" clId="{930534EA-7569-4CAA-96B3-DF8AC89BC1F7}" dt="2023-10-29T11:58:13.700" v="668" actId="1076"/>
          <ac:spMkLst>
            <pc:docMk/>
            <pc:sldMk cId="2383776149" sldId="367"/>
            <ac:spMk id="12" creationId="{97DB64D5-84D3-5BEB-7521-5A78B226F5C5}"/>
          </ac:spMkLst>
        </pc:spChg>
        <pc:spChg chg="mod">
          <ac:chgData name="Nurul Izzatie Husna Muhammad Fauzi" userId="0dff9f38-c388-44d1-8ab3-41d441e9c9e8" providerId="ADAL" clId="{930534EA-7569-4CAA-96B3-DF8AC89BC1F7}" dt="2023-10-29T11:58:13.700" v="668" actId="1076"/>
          <ac:spMkLst>
            <pc:docMk/>
            <pc:sldMk cId="2383776149" sldId="367"/>
            <ac:spMk id="13" creationId="{FDD32376-DF08-95DE-3568-E329A6827667}"/>
          </ac:spMkLst>
        </pc:spChg>
        <pc:spChg chg="mod">
          <ac:chgData name="Nurul Izzatie Husna Muhammad Fauzi" userId="0dff9f38-c388-44d1-8ab3-41d441e9c9e8" providerId="ADAL" clId="{930534EA-7569-4CAA-96B3-DF8AC89BC1F7}" dt="2023-10-29T11:58:13.700" v="668" actId="1076"/>
          <ac:spMkLst>
            <pc:docMk/>
            <pc:sldMk cId="2383776149" sldId="367"/>
            <ac:spMk id="14" creationId="{CD69172D-20E9-6A4E-D38B-57F9B89279FB}"/>
          </ac:spMkLst>
        </pc:spChg>
        <pc:spChg chg="mod">
          <ac:chgData name="Nurul Izzatie Husna Muhammad Fauzi" userId="0dff9f38-c388-44d1-8ab3-41d441e9c9e8" providerId="ADAL" clId="{930534EA-7569-4CAA-96B3-DF8AC89BC1F7}" dt="2023-10-29T11:58:13.700" v="668" actId="1076"/>
          <ac:spMkLst>
            <pc:docMk/>
            <pc:sldMk cId="2383776149" sldId="367"/>
            <ac:spMk id="15" creationId="{9A0445E2-8DFF-F4E9-E36B-E7166815F9FC}"/>
          </ac:spMkLst>
        </pc:spChg>
        <pc:spChg chg="mod">
          <ac:chgData name="Nurul Izzatie Husna Muhammad Fauzi" userId="0dff9f38-c388-44d1-8ab3-41d441e9c9e8" providerId="ADAL" clId="{930534EA-7569-4CAA-96B3-DF8AC89BC1F7}" dt="2023-10-29T11:58:13.700" v="668" actId="1076"/>
          <ac:spMkLst>
            <pc:docMk/>
            <pc:sldMk cId="2383776149" sldId="367"/>
            <ac:spMk id="16" creationId="{63F786CC-0CD9-CE99-97DE-CEFCA8BBC7D9}"/>
          </ac:spMkLst>
        </pc:spChg>
        <pc:spChg chg="mod">
          <ac:chgData name="Nurul Izzatie Husna Muhammad Fauzi" userId="0dff9f38-c388-44d1-8ab3-41d441e9c9e8" providerId="ADAL" clId="{930534EA-7569-4CAA-96B3-DF8AC89BC1F7}" dt="2023-10-29T11:58:13.700" v="668" actId="1076"/>
          <ac:spMkLst>
            <pc:docMk/>
            <pc:sldMk cId="2383776149" sldId="367"/>
            <ac:spMk id="17" creationId="{3AA69D10-2AEB-9CE7-026E-4325F44FD44E}"/>
          </ac:spMkLst>
        </pc:spChg>
        <pc:spChg chg="mod">
          <ac:chgData name="Nurul Izzatie Husna Muhammad Fauzi" userId="0dff9f38-c388-44d1-8ab3-41d441e9c9e8" providerId="ADAL" clId="{930534EA-7569-4CAA-96B3-DF8AC89BC1F7}" dt="2023-10-29T11:58:13.700" v="668" actId="1076"/>
          <ac:spMkLst>
            <pc:docMk/>
            <pc:sldMk cId="2383776149" sldId="367"/>
            <ac:spMk id="18" creationId="{14801AC1-5CC5-F0B3-3D6F-989A4F6FF80C}"/>
          </ac:spMkLst>
        </pc:spChg>
        <pc:spChg chg="mod">
          <ac:chgData name="Nurul Izzatie Husna Muhammad Fauzi" userId="0dff9f38-c388-44d1-8ab3-41d441e9c9e8" providerId="ADAL" clId="{930534EA-7569-4CAA-96B3-DF8AC89BC1F7}" dt="2023-10-29T11:58:13.700" v="668" actId="1076"/>
          <ac:spMkLst>
            <pc:docMk/>
            <pc:sldMk cId="2383776149" sldId="367"/>
            <ac:spMk id="19" creationId="{B494DA0F-D6AF-9550-0E5D-0E4968B64CE8}"/>
          </ac:spMkLst>
        </pc:spChg>
        <pc:spChg chg="mod">
          <ac:chgData name="Nurul Izzatie Husna Muhammad Fauzi" userId="0dff9f38-c388-44d1-8ab3-41d441e9c9e8" providerId="ADAL" clId="{930534EA-7569-4CAA-96B3-DF8AC89BC1F7}" dt="2023-10-29T11:58:13.700" v="668" actId="1076"/>
          <ac:spMkLst>
            <pc:docMk/>
            <pc:sldMk cId="2383776149" sldId="367"/>
            <ac:spMk id="20" creationId="{A6A98838-B9FE-3F38-59AA-05661B4E8B1E}"/>
          </ac:spMkLst>
        </pc:spChg>
        <pc:spChg chg="mod">
          <ac:chgData name="Nurul Izzatie Husna Muhammad Fauzi" userId="0dff9f38-c388-44d1-8ab3-41d441e9c9e8" providerId="ADAL" clId="{930534EA-7569-4CAA-96B3-DF8AC89BC1F7}" dt="2023-10-29T11:58:13.700" v="668" actId="1076"/>
          <ac:spMkLst>
            <pc:docMk/>
            <pc:sldMk cId="2383776149" sldId="367"/>
            <ac:spMk id="21" creationId="{0AF89D02-75ED-27DD-1368-273DB6495ED2}"/>
          </ac:spMkLst>
        </pc:spChg>
        <pc:spChg chg="mod">
          <ac:chgData name="Nurul Izzatie Husna Muhammad Fauzi" userId="0dff9f38-c388-44d1-8ab3-41d441e9c9e8" providerId="ADAL" clId="{930534EA-7569-4CAA-96B3-DF8AC89BC1F7}" dt="2023-10-29T11:58:13.700" v="668" actId="1076"/>
          <ac:spMkLst>
            <pc:docMk/>
            <pc:sldMk cId="2383776149" sldId="367"/>
            <ac:spMk id="22" creationId="{438BC99A-A8D0-A427-259D-043658FBA8A1}"/>
          </ac:spMkLst>
        </pc:spChg>
        <pc:grpChg chg="add mod">
          <ac:chgData name="Nurul Izzatie Husna Muhammad Fauzi" userId="0dff9f38-c388-44d1-8ab3-41d441e9c9e8" providerId="ADAL" clId="{930534EA-7569-4CAA-96B3-DF8AC89BC1F7}" dt="2023-10-29T11:58:13.700" v="668" actId="1076"/>
          <ac:grpSpMkLst>
            <pc:docMk/>
            <pc:sldMk cId="2383776149" sldId="367"/>
            <ac:grpSpMk id="5" creationId="{2DF3E647-6A54-121D-A3ED-8ADC9F19ED25}"/>
          </ac:grpSpMkLst>
        </pc:grpChg>
        <pc:grpChg chg="mod">
          <ac:chgData name="Nurul Izzatie Husna Muhammad Fauzi" userId="0dff9f38-c388-44d1-8ab3-41d441e9c9e8" providerId="ADAL" clId="{930534EA-7569-4CAA-96B3-DF8AC89BC1F7}" dt="2023-10-29T11:58:13.700" v="668" actId="1076"/>
          <ac:grpSpMkLst>
            <pc:docMk/>
            <pc:sldMk cId="2383776149" sldId="367"/>
            <ac:grpSpMk id="7" creationId="{5DB5E9E9-CE7A-EC5D-850C-884A624FF72A}"/>
          </ac:grpSpMkLst>
        </pc:grpChg>
        <pc:grpChg chg="mod">
          <ac:chgData name="Nurul Izzatie Husna Muhammad Fauzi" userId="0dff9f38-c388-44d1-8ab3-41d441e9c9e8" providerId="ADAL" clId="{930534EA-7569-4CAA-96B3-DF8AC89BC1F7}" dt="2023-10-29T11:58:13.700" v="668" actId="1076"/>
          <ac:grpSpMkLst>
            <pc:docMk/>
            <pc:sldMk cId="2383776149" sldId="367"/>
            <ac:grpSpMk id="8" creationId="{EAD382C1-C3EB-8F74-8C1B-0CE0A8680B96}"/>
          </ac:grpSpMkLst>
        </pc:grpChg>
        <pc:grpChg chg="mod">
          <ac:chgData name="Nurul Izzatie Husna Muhammad Fauzi" userId="0dff9f38-c388-44d1-8ab3-41d441e9c9e8" providerId="ADAL" clId="{930534EA-7569-4CAA-96B3-DF8AC89BC1F7}" dt="2023-10-29T11:58:13.700" v="668" actId="1076"/>
          <ac:grpSpMkLst>
            <pc:docMk/>
            <pc:sldMk cId="2383776149" sldId="367"/>
            <ac:grpSpMk id="9" creationId="{FB9A57A2-4CE0-249A-A79E-263BE6D0AAED}"/>
          </ac:grpSpMkLst>
        </pc:grpChg>
      </pc:sldChg>
      <pc:sldChg chg="modSp new mod">
        <pc:chgData name="Nurul Izzatie Husna Muhammad Fauzi" userId="0dff9f38-c388-44d1-8ab3-41d441e9c9e8" providerId="ADAL" clId="{930534EA-7569-4CAA-96B3-DF8AC89BC1F7}" dt="2023-10-29T12:00:53.368" v="854" actId="20577"/>
        <pc:sldMkLst>
          <pc:docMk/>
          <pc:sldMk cId="4132064959" sldId="368"/>
        </pc:sldMkLst>
        <pc:spChg chg="mod">
          <ac:chgData name="Nurul Izzatie Husna Muhammad Fauzi" userId="0dff9f38-c388-44d1-8ab3-41d441e9c9e8" providerId="ADAL" clId="{930534EA-7569-4CAA-96B3-DF8AC89BC1F7}" dt="2023-10-29T12:00:53.368" v="854" actId="20577"/>
          <ac:spMkLst>
            <pc:docMk/>
            <pc:sldMk cId="4132064959" sldId="368"/>
            <ac:spMk id="2" creationId="{9D156BB8-0105-8090-746A-95C96E4DC175}"/>
          </ac:spMkLst>
        </pc:spChg>
        <pc:spChg chg="mod">
          <ac:chgData name="Nurul Izzatie Husna Muhammad Fauzi" userId="0dff9f38-c388-44d1-8ab3-41d441e9c9e8" providerId="ADAL" clId="{930534EA-7569-4CAA-96B3-DF8AC89BC1F7}" dt="2023-10-29T11:59:54.505" v="801" actId="207"/>
          <ac:spMkLst>
            <pc:docMk/>
            <pc:sldMk cId="4132064959" sldId="368"/>
            <ac:spMk id="3" creationId="{3FA4A317-9399-77B7-7B45-D07A1401BDF5}"/>
          </ac:spMkLst>
        </pc:spChg>
      </pc:sldChg>
      <pc:sldChg chg="addSp delSp modSp new mod modAnim">
        <pc:chgData name="Nurul Izzatie Husna Muhammad Fauzi" userId="0dff9f38-c388-44d1-8ab3-41d441e9c9e8" providerId="ADAL" clId="{930534EA-7569-4CAA-96B3-DF8AC89BC1F7}" dt="2023-10-29T12:02:13.967" v="906" actId="207"/>
        <pc:sldMkLst>
          <pc:docMk/>
          <pc:sldMk cId="3836695625" sldId="369"/>
        </pc:sldMkLst>
        <pc:spChg chg="del">
          <ac:chgData name="Nurul Izzatie Husna Muhammad Fauzi" userId="0dff9f38-c388-44d1-8ab3-41d441e9c9e8" providerId="ADAL" clId="{930534EA-7569-4CAA-96B3-DF8AC89BC1F7}" dt="2023-10-29T10:15:38.700" v="169" actId="478"/>
          <ac:spMkLst>
            <pc:docMk/>
            <pc:sldMk cId="3836695625" sldId="369"/>
            <ac:spMk id="2" creationId="{BADE04FC-F07F-CA2F-EB11-9BD427EE046C}"/>
          </ac:spMkLst>
        </pc:spChg>
        <pc:spChg chg="mod">
          <ac:chgData name="Nurul Izzatie Husna Muhammad Fauzi" userId="0dff9f38-c388-44d1-8ab3-41d441e9c9e8" providerId="ADAL" clId="{930534EA-7569-4CAA-96B3-DF8AC89BC1F7}" dt="2023-10-29T12:02:13.967" v="906" actId="207"/>
          <ac:spMkLst>
            <pc:docMk/>
            <pc:sldMk cId="3836695625" sldId="369"/>
            <ac:spMk id="3" creationId="{638E81DF-857C-CDB2-05BD-797DBFF6C736}"/>
          </ac:spMkLst>
        </pc:spChg>
        <pc:spChg chg="add mod">
          <ac:chgData name="Nurul Izzatie Husna Muhammad Fauzi" userId="0dff9f38-c388-44d1-8ab3-41d441e9c9e8" providerId="ADAL" clId="{930534EA-7569-4CAA-96B3-DF8AC89BC1F7}" dt="2023-10-29T12:02:05.100" v="905" actId="113"/>
          <ac:spMkLst>
            <pc:docMk/>
            <pc:sldMk cId="3836695625" sldId="369"/>
            <ac:spMk id="4" creationId="{27D5AAA9-E709-0B7A-2273-5C30AE88EB05}"/>
          </ac:spMkLst>
        </pc:spChg>
        <pc:spChg chg="mod">
          <ac:chgData name="Nurul Izzatie Husna Muhammad Fauzi" userId="0dff9f38-c388-44d1-8ab3-41d441e9c9e8" providerId="ADAL" clId="{930534EA-7569-4CAA-96B3-DF8AC89BC1F7}" dt="2023-10-29T12:01:09.120" v="855" actId="1076"/>
          <ac:spMkLst>
            <pc:docMk/>
            <pc:sldMk cId="3836695625" sldId="369"/>
            <ac:spMk id="6" creationId="{DE45EAB1-3C97-6497-9776-D0E028A6D5F1}"/>
          </ac:spMkLst>
        </pc:spChg>
        <pc:spChg chg="mod">
          <ac:chgData name="Nurul Izzatie Husna Muhammad Fauzi" userId="0dff9f38-c388-44d1-8ab3-41d441e9c9e8" providerId="ADAL" clId="{930534EA-7569-4CAA-96B3-DF8AC89BC1F7}" dt="2023-10-29T12:01:09.120" v="855" actId="1076"/>
          <ac:spMkLst>
            <pc:docMk/>
            <pc:sldMk cId="3836695625" sldId="369"/>
            <ac:spMk id="10" creationId="{41AD7839-81C2-9473-173E-B302CDB87439}"/>
          </ac:spMkLst>
        </pc:spChg>
        <pc:spChg chg="mod">
          <ac:chgData name="Nurul Izzatie Husna Muhammad Fauzi" userId="0dff9f38-c388-44d1-8ab3-41d441e9c9e8" providerId="ADAL" clId="{930534EA-7569-4CAA-96B3-DF8AC89BC1F7}" dt="2023-10-29T12:01:09.120" v="855" actId="1076"/>
          <ac:spMkLst>
            <pc:docMk/>
            <pc:sldMk cId="3836695625" sldId="369"/>
            <ac:spMk id="11" creationId="{B7DC3574-308D-9B66-5D3F-F5AE12E7B9CA}"/>
          </ac:spMkLst>
        </pc:spChg>
        <pc:spChg chg="mod">
          <ac:chgData name="Nurul Izzatie Husna Muhammad Fauzi" userId="0dff9f38-c388-44d1-8ab3-41d441e9c9e8" providerId="ADAL" clId="{930534EA-7569-4CAA-96B3-DF8AC89BC1F7}" dt="2023-10-29T12:01:09.120" v="855" actId="1076"/>
          <ac:spMkLst>
            <pc:docMk/>
            <pc:sldMk cId="3836695625" sldId="369"/>
            <ac:spMk id="12" creationId="{DABA46AE-0D1B-4D29-1F9D-214B3E042A3D}"/>
          </ac:spMkLst>
        </pc:spChg>
        <pc:spChg chg="mod">
          <ac:chgData name="Nurul Izzatie Husna Muhammad Fauzi" userId="0dff9f38-c388-44d1-8ab3-41d441e9c9e8" providerId="ADAL" clId="{930534EA-7569-4CAA-96B3-DF8AC89BC1F7}" dt="2023-10-29T12:01:09.120" v="855" actId="1076"/>
          <ac:spMkLst>
            <pc:docMk/>
            <pc:sldMk cId="3836695625" sldId="369"/>
            <ac:spMk id="13" creationId="{7EF3ED68-C809-1EE8-41DE-29C23568AFA7}"/>
          </ac:spMkLst>
        </pc:spChg>
        <pc:spChg chg="mod">
          <ac:chgData name="Nurul Izzatie Husna Muhammad Fauzi" userId="0dff9f38-c388-44d1-8ab3-41d441e9c9e8" providerId="ADAL" clId="{930534EA-7569-4CAA-96B3-DF8AC89BC1F7}" dt="2023-10-29T12:01:09.120" v="855" actId="1076"/>
          <ac:spMkLst>
            <pc:docMk/>
            <pc:sldMk cId="3836695625" sldId="369"/>
            <ac:spMk id="14" creationId="{CEFE9B06-CB18-EB44-F542-01778327F1C5}"/>
          </ac:spMkLst>
        </pc:spChg>
        <pc:spChg chg="mod">
          <ac:chgData name="Nurul Izzatie Husna Muhammad Fauzi" userId="0dff9f38-c388-44d1-8ab3-41d441e9c9e8" providerId="ADAL" clId="{930534EA-7569-4CAA-96B3-DF8AC89BC1F7}" dt="2023-10-29T12:01:09.120" v="855" actId="1076"/>
          <ac:spMkLst>
            <pc:docMk/>
            <pc:sldMk cId="3836695625" sldId="369"/>
            <ac:spMk id="15" creationId="{E95A263E-6321-FF31-B33B-82F90887F92D}"/>
          </ac:spMkLst>
        </pc:spChg>
        <pc:spChg chg="mod">
          <ac:chgData name="Nurul Izzatie Husna Muhammad Fauzi" userId="0dff9f38-c388-44d1-8ab3-41d441e9c9e8" providerId="ADAL" clId="{930534EA-7569-4CAA-96B3-DF8AC89BC1F7}" dt="2023-10-29T12:01:09.120" v="855" actId="1076"/>
          <ac:spMkLst>
            <pc:docMk/>
            <pc:sldMk cId="3836695625" sldId="369"/>
            <ac:spMk id="16" creationId="{48349DA4-8C6F-0A76-B28F-AE77ACF8E2FE}"/>
          </ac:spMkLst>
        </pc:spChg>
        <pc:spChg chg="mod">
          <ac:chgData name="Nurul Izzatie Husna Muhammad Fauzi" userId="0dff9f38-c388-44d1-8ab3-41d441e9c9e8" providerId="ADAL" clId="{930534EA-7569-4CAA-96B3-DF8AC89BC1F7}" dt="2023-10-29T12:01:09.120" v="855" actId="1076"/>
          <ac:spMkLst>
            <pc:docMk/>
            <pc:sldMk cId="3836695625" sldId="369"/>
            <ac:spMk id="17" creationId="{330E4854-A943-DBD4-A9D7-BB2C5B3507CE}"/>
          </ac:spMkLst>
        </pc:spChg>
        <pc:spChg chg="mod">
          <ac:chgData name="Nurul Izzatie Husna Muhammad Fauzi" userId="0dff9f38-c388-44d1-8ab3-41d441e9c9e8" providerId="ADAL" clId="{930534EA-7569-4CAA-96B3-DF8AC89BC1F7}" dt="2023-10-29T12:01:09.120" v="855" actId="1076"/>
          <ac:spMkLst>
            <pc:docMk/>
            <pc:sldMk cId="3836695625" sldId="369"/>
            <ac:spMk id="18" creationId="{72ECB416-D175-6A6F-00DD-50EEFD5F4057}"/>
          </ac:spMkLst>
        </pc:spChg>
        <pc:spChg chg="mod">
          <ac:chgData name="Nurul Izzatie Husna Muhammad Fauzi" userId="0dff9f38-c388-44d1-8ab3-41d441e9c9e8" providerId="ADAL" clId="{930534EA-7569-4CAA-96B3-DF8AC89BC1F7}" dt="2023-10-29T12:01:09.120" v="855" actId="1076"/>
          <ac:spMkLst>
            <pc:docMk/>
            <pc:sldMk cId="3836695625" sldId="369"/>
            <ac:spMk id="19" creationId="{9D19A81F-6274-5612-47E2-6351D0DEC1C5}"/>
          </ac:spMkLst>
        </pc:spChg>
        <pc:spChg chg="mod">
          <ac:chgData name="Nurul Izzatie Husna Muhammad Fauzi" userId="0dff9f38-c388-44d1-8ab3-41d441e9c9e8" providerId="ADAL" clId="{930534EA-7569-4CAA-96B3-DF8AC89BC1F7}" dt="2023-10-29T12:01:09.120" v="855" actId="1076"/>
          <ac:spMkLst>
            <pc:docMk/>
            <pc:sldMk cId="3836695625" sldId="369"/>
            <ac:spMk id="20" creationId="{80773D72-2272-7636-346F-5873936AA841}"/>
          </ac:spMkLst>
        </pc:spChg>
        <pc:spChg chg="mod">
          <ac:chgData name="Nurul Izzatie Husna Muhammad Fauzi" userId="0dff9f38-c388-44d1-8ab3-41d441e9c9e8" providerId="ADAL" clId="{930534EA-7569-4CAA-96B3-DF8AC89BC1F7}" dt="2023-10-29T12:01:09.120" v="855" actId="1076"/>
          <ac:spMkLst>
            <pc:docMk/>
            <pc:sldMk cId="3836695625" sldId="369"/>
            <ac:spMk id="21" creationId="{FB5384FF-26C2-C119-90B2-86E92DBEA3A5}"/>
          </ac:spMkLst>
        </pc:spChg>
        <pc:spChg chg="mod">
          <ac:chgData name="Nurul Izzatie Husna Muhammad Fauzi" userId="0dff9f38-c388-44d1-8ab3-41d441e9c9e8" providerId="ADAL" clId="{930534EA-7569-4CAA-96B3-DF8AC89BC1F7}" dt="2023-10-29T12:01:09.120" v="855" actId="1076"/>
          <ac:spMkLst>
            <pc:docMk/>
            <pc:sldMk cId="3836695625" sldId="369"/>
            <ac:spMk id="22" creationId="{B5EA4C7E-A1D7-54DC-0CF6-AE65F0A63633}"/>
          </ac:spMkLst>
        </pc:spChg>
        <pc:grpChg chg="add mod">
          <ac:chgData name="Nurul Izzatie Husna Muhammad Fauzi" userId="0dff9f38-c388-44d1-8ab3-41d441e9c9e8" providerId="ADAL" clId="{930534EA-7569-4CAA-96B3-DF8AC89BC1F7}" dt="2023-10-29T12:01:09.120" v="855" actId="1076"/>
          <ac:grpSpMkLst>
            <pc:docMk/>
            <pc:sldMk cId="3836695625" sldId="369"/>
            <ac:grpSpMk id="5" creationId="{1FAD8527-DAAB-EC29-3570-220301F3CDB6}"/>
          </ac:grpSpMkLst>
        </pc:grpChg>
        <pc:grpChg chg="mod">
          <ac:chgData name="Nurul Izzatie Husna Muhammad Fauzi" userId="0dff9f38-c388-44d1-8ab3-41d441e9c9e8" providerId="ADAL" clId="{930534EA-7569-4CAA-96B3-DF8AC89BC1F7}" dt="2023-10-29T12:01:09.120" v="855" actId="1076"/>
          <ac:grpSpMkLst>
            <pc:docMk/>
            <pc:sldMk cId="3836695625" sldId="369"/>
            <ac:grpSpMk id="7" creationId="{EFF2F8D6-CE9B-86FE-AD53-9864E13D2676}"/>
          </ac:grpSpMkLst>
        </pc:grpChg>
        <pc:grpChg chg="mod">
          <ac:chgData name="Nurul Izzatie Husna Muhammad Fauzi" userId="0dff9f38-c388-44d1-8ab3-41d441e9c9e8" providerId="ADAL" clId="{930534EA-7569-4CAA-96B3-DF8AC89BC1F7}" dt="2023-10-29T12:01:09.120" v="855" actId="1076"/>
          <ac:grpSpMkLst>
            <pc:docMk/>
            <pc:sldMk cId="3836695625" sldId="369"/>
            <ac:grpSpMk id="8" creationId="{39A02AE1-86EC-9236-AAF0-8D12E4ECD92D}"/>
          </ac:grpSpMkLst>
        </pc:grpChg>
        <pc:grpChg chg="mod">
          <ac:chgData name="Nurul Izzatie Husna Muhammad Fauzi" userId="0dff9f38-c388-44d1-8ab3-41d441e9c9e8" providerId="ADAL" clId="{930534EA-7569-4CAA-96B3-DF8AC89BC1F7}" dt="2023-10-29T12:01:09.120" v="855" actId="1076"/>
          <ac:grpSpMkLst>
            <pc:docMk/>
            <pc:sldMk cId="3836695625" sldId="369"/>
            <ac:grpSpMk id="9" creationId="{297D0199-7604-C682-430A-71A7B5AC13EF}"/>
          </ac:grpSpMkLst>
        </pc:grpChg>
      </pc:sldChg>
      <pc:sldChg chg="modSp new mod">
        <pc:chgData name="Nurul Izzatie Husna Muhammad Fauzi" userId="0dff9f38-c388-44d1-8ab3-41d441e9c9e8" providerId="ADAL" clId="{930534EA-7569-4CAA-96B3-DF8AC89BC1F7}" dt="2023-10-29T12:02:21.171" v="908" actId="255"/>
        <pc:sldMkLst>
          <pc:docMk/>
          <pc:sldMk cId="3679508009" sldId="370"/>
        </pc:sldMkLst>
        <pc:spChg chg="mod">
          <ac:chgData name="Nurul Izzatie Husna Muhammad Fauzi" userId="0dff9f38-c388-44d1-8ab3-41d441e9c9e8" providerId="ADAL" clId="{930534EA-7569-4CAA-96B3-DF8AC89BC1F7}" dt="2023-10-29T12:02:21.171" v="908" actId="255"/>
          <ac:spMkLst>
            <pc:docMk/>
            <pc:sldMk cId="3679508009" sldId="370"/>
            <ac:spMk id="2" creationId="{AB4B0FB4-5726-D6F5-021C-CB83AE8C5E8C}"/>
          </ac:spMkLst>
        </pc:spChg>
        <pc:spChg chg="mod">
          <ac:chgData name="Nurul Izzatie Husna Muhammad Fauzi" userId="0dff9f38-c388-44d1-8ab3-41d441e9c9e8" providerId="ADAL" clId="{930534EA-7569-4CAA-96B3-DF8AC89BC1F7}" dt="2023-10-29T12:02:18.138" v="907" actId="207"/>
          <ac:spMkLst>
            <pc:docMk/>
            <pc:sldMk cId="3679508009" sldId="370"/>
            <ac:spMk id="3" creationId="{60F2407B-9EE3-1C1A-B309-A2DDBC8AAF36}"/>
          </ac:spMkLst>
        </pc:spChg>
      </pc:sldChg>
      <pc:sldChg chg="addSp delSp modSp new">
        <pc:chgData name="Nurul Izzatie Husna Muhammad Fauzi" userId="0dff9f38-c388-44d1-8ab3-41d441e9c9e8" providerId="ADAL" clId="{930534EA-7569-4CAA-96B3-DF8AC89BC1F7}" dt="2023-10-29T12:02:29.047" v="909" actId="255"/>
        <pc:sldMkLst>
          <pc:docMk/>
          <pc:sldMk cId="2798391143" sldId="371"/>
        </pc:sldMkLst>
        <pc:spChg chg="del">
          <ac:chgData name="Nurul Izzatie Husna Muhammad Fauzi" userId="0dff9f38-c388-44d1-8ab3-41d441e9c9e8" providerId="ADAL" clId="{930534EA-7569-4CAA-96B3-DF8AC89BC1F7}" dt="2023-10-29T10:16:14.965" v="176" actId="478"/>
          <ac:spMkLst>
            <pc:docMk/>
            <pc:sldMk cId="2798391143" sldId="371"/>
            <ac:spMk id="2" creationId="{2A38703F-A7F1-E720-1A91-297009AF66BF}"/>
          </ac:spMkLst>
        </pc:spChg>
        <pc:spChg chg="del">
          <ac:chgData name="Nurul Izzatie Husna Muhammad Fauzi" userId="0dff9f38-c388-44d1-8ab3-41d441e9c9e8" providerId="ADAL" clId="{930534EA-7569-4CAA-96B3-DF8AC89BC1F7}" dt="2023-10-29T10:16:12.702" v="175" actId="478"/>
          <ac:spMkLst>
            <pc:docMk/>
            <pc:sldMk cId="2798391143" sldId="371"/>
            <ac:spMk id="3" creationId="{6F5AE1E0-4C42-627E-A328-353FCF4D0FFA}"/>
          </ac:spMkLst>
        </pc:spChg>
        <pc:spChg chg="add mod">
          <ac:chgData name="Nurul Izzatie Husna Muhammad Fauzi" userId="0dff9f38-c388-44d1-8ab3-41d441e9c9e8" providerId="ADAL" clId="{930534EA-7569-4CAA-96B3-DF8AC89BC1F7}" dt="2023-10-29T12:02:29.047" v="909" actId="255"/>
          <ac:spMkLst>
            <pc:docMk/>
            <pc:sldMk cId="2798391143" sldId="371"/>
            <ac:spMk id="4" creationId="{A80FB46B-7B09-15CB-1A74-E7C464298D1B}"/>
          </ac:spMkLst>
        </pc:spChg>
      </pc:sldChg>
      <pc:sldChg chg="modSp new mod">
        <pc:chgData name="Nurul Izzatie Husna Muhammad Fauzi" userId="0dff9f38-c388-44d1-8ab3-41d441e9c9e8" providerId="ADAL" clId="{930534EA-7569-4CAA-96B3-DF8AC89BC1F7}" dt="2023-10-29T12:02:58.284" v="938" actId="20577"/>
        <pc:sldMkLst>
          <pc:docMk/>
          <pc:sldMk cId="1920238031" sldId="372"/>
        </pc:sldMkLst>
        <pc:spChg chg="mod">
          <ac:chgData name="Nurul Izzatie Husna Muhammad Fauzi" userId="0dff9f38-c388-44d1-8ab3-41d441e9c9e8" providerId="ADAL" clId="{930534EA-7569-4CAA-96B3-DF8AC89BC1F7}" dt="2023-10-29T12:02:58.284" v="938" actId="20577"/>
          <ac:spMkLst>
            <pc:docMk/>
            <pc:sldMk cId="1920238031" sldId="372"/>
            <ac:spMk id="2" creationId="{15EB7D6A-E529-E312-1C3A-FFD62F954477}"/>
          </ac:spMkLst>
        </pc:spChg>
        <pc:spChg chg="mod">
          <ac:chgData name="Nurul Izzatie Husna Muhammad Fauzi" userId="0dff9f38-c388-44d1-8ab3-41d441e9c9e8" providerId="ADAL" clId="{930534EA-7569-4CAA-96B3-DF8AC89BC1F7}" dt="2023-10-29T12:02:37.904" v="911" actId="207"/>
          <ac:spMkLst>
            <pc:docMk/>
            <pc:sldMk cId="1920238031" sldId="372"/>
            <ac:spMk id="3" creationId="{89AF829B-6E82-6300-FFDF-C50FFEFC6D41}"/>
          </ac:spMkLst>
        </pc:spChg>
      </pc:sldChg>
      <pc:sldChg chg="modSp new mod">
        <pc:chgData name="Nurul Izzatie Husna Muhammad Fauzi" userId="0dff9f38-c388-44d1-8ab3-41d441e9c9e8" providerId="ADAL" clId="{930534EA-7569-4CAA-96B3-DF8AC89BC1F7}" dt="2023-10-29T12:03:04.334" v="939" actId="207"/>
        <pc:sldMkLst>
          <pc:docMk/>
          <pc:sldMk cId="387188784" sldId="373"/>
        </pc:sldMkLst>
        <pc:spChg chg="mod">
          <ac:chgData name="Nurul Izzatie Husna Muhammad Fauzi" userId="0dff9f38-c388-44d1-8ab3-41d441e9c9e8" providerId="ADAL" clId="{930534EA-7569-4CAA-96B3-DF8AC89BC1F7}" dt="2023-10-29T10:16:43.977" v="184"/>
          <ac:spMkLst>
            <pc:docMk/>
            <pc:sldMk cId="387188784" sldId="373"/>
            <ac:spMk id="2" creationId="{C3091CCF-2702-AD28-707C-7C272A885606}"/>
          </ac:spMkLst>
        </pc:spChg>
        <pc:spChg chg="mod">
          <ac:chgData name="Nurul Izzatie Husna Muhammad Fauzi" userId="0dff9f38-c388-44d1-8ab3-41d441e9c9e8" providerId="ADAL" clId="{930534EA-7569-4CAA-96B3-DF8AC89BC1F7}" dt="2023-10-29T12:03:04.334" v="939" actId="207"/>
          <ac:spMkLst>
            <pc:docMk/>
            <pc:sldMk cId="387188784" sldId="373"/>
            <ac:spMk id="3" creationId="{F1B2FCB5-E1D0-4C4B-2F51-0F354FE6468A}"/>
          </ac:spMkLst>
        </pc:spChg>
      </pc:sldChg>
      <pc:sldChg chg="addSp delSp modSp new mod">
        <pc:chgData name="Nurul Izzatie Husna Muhammad Fauzi" userId="0dff9f38-c388-44d1-8ab3-41d441e9c9e8" providerId="ADAL" clId="{930534EA-7569-4CAA-96B3-DF8AC89BC1F7}" dt="2023-10-29T12:03:10.983" v="941" actId="255"/>
        <pc:sldMkLst>
          <pc:docMk/>
          <pc:sldMk cId="380301817" sldId="374"/>
        </pc:sldMkLst>
        <pc:spChg chg="del">
          <ac:chgData name="Nurul Izzatie Husna Muhammad Fauzi" userId="0dff9f38-c388-44d1-8ab3-41d441e9c9e8" providerId="ADAL" clId="{930534EA-7569-4CAA-96B3-DF8AC89BC1F7}" dt="2023-10-29T10:16:57.415" v="187" actId="478"/>
          <ac:spMkLst>
            <pc:docMk/>
            <pc:sldMk cId="380301817" sldId="374"/>
            <ac:spMk id="2" creationId="{99A7B9F5-73E9-BA3C-587C-6265E637AF37}"/>
          </ac:spMkLst>
        </pc:spChg>
        <pc:spChg chg="del">
          <ac:chgData name="Nurul Izzatie Husna Muhammad Fauzi" userId="0dff9f38-c388-44d1-8ab3-41d441e9c9e8" providerId="ADAL" clId="{930534EA-7569-4CAA-96B3-DF8AC89BC1F7}" dt="2023-10-29T10:16:54.645" v="186" actId="478"/>
          <ac:spMkLst>
            <pc:docMk/>
            <pc:sldMk cId="380301817" sldId="374"/>
            <ac:spMk id="3" creationId="{0390432A-9B94-B7A3-E8A3-D9B004C2B1A6}"/>
          </ac:spMkLst>
        </pc:spChg>
        <pc:spChg chg="add mod">
          <ac:chgData name="Nurul Izzatie Husna Muhammad Fauzi" userId="0dff9f38-c388-44d1-8ab3-41d441e9c9e8" providerId="ADAL" clId="{930534EA-7569-4CAA-96B3-DF8AC89BC1F7}" dt="2023-10-29T12:03:10.983" v="941" actId="255"/>
          <ac:spMkLst>
            <pc:docMk/>
            <pc:sldMk cId="380301817" sldId="374"/>
            <ac:spMk id="4" creationId="{0834FD97-8898-F2FF-81A4-1FCEE3769DCC}"/>
          </ac:spMkLst>
        </pc:spChg>
      </pc:sldChg>
      <pc:sldChg chg="modSp new mod">
        <pc:chgData name="Nurul Izzatie Husna Muhammad Fauzi" userId="0dff9f38-c388-44d1-8ab3-41d441e9c9e8" providerId="ADAL" clId="{930534EA-7569-4CAA-96B3-DF8AC89BC1F7}" dt="2023-10-29T12:03:19.732" v="943" actId="255"/>
        <pc:sldMkLst>
          <pc:docMk/>
          <pc:sldMk cId="2867302596" sldId="375"/>
        </pc:sldMkLst>
        <pc:spChg chg="mod">
          <ac:chgData name="Nurul Izzatie Husna Muhammad Fauzi" userId="0dff9f38-c388-44d1-8ab3-41d441e9c9e8" providerId="ADAL" clId="{930534EA-7569-4CAA-96B3-DF8AC89BC1F7}" dt="2023-10-29T12:03:19.732" v="943" actId="255"/>
          <ac:spMkLst>
            <pc:docMk/>
            <pc:sldMk cId="2867302596" sldId="375"/>
            <ac:spMk id="2" creationId="{373F0E79-D2B7-F88D-0A32-129F9D58314D}"/>
          </ac:spMkLst>
        </pc:spChg>
        <pc:spChg chg="mod">
          <ac:chgData name="Nurul Izzatie Husna Muhammad Fauzi" userId="0dff9f38-c388-44d1-8ab3-41d441e9c9e8" providerId="ADAL" clId="{930534EA-7569-4CAA-96B3-DF8AC89BC1F7}" dt="2023-10-29T12:03:15.642" v="942" actId="207"/>
          <ac:spMkLst>
            <pc:docMk/>
            <pc:sldMk cId="2867302596" sldId="375"/>
            <ac:spMk id="3" creationId="{3C464500-E6F9-7E2F-FEE7-7004EDFD7577}"/>
          </ac:spMkLst>
        </pc:spChg>
      </pc:sldChg>
      <pc:sldChg chg="modSp add mod">
        <pc:chgData name="Nurul Izzatie Husna Muhammad Fauzi" userId="0dff9f38-c388-44d1-8ab3-41d441e9c9e8" providerId="ADAL" clId="{930534EA-7569-4CAA-96B3-DF8AC89BC1F7}" dt="2023-10-29T12:03:36.107" v="947" actId="255"/>
        <pc:sldMkLst>
          <pc:docMk/>
          <pc:sldMk cId="86345681" sldId="376"/>
        </pc:sldMkLst>
        <pc:spChg chg="mod">
          <ac:chgData name="Nurul Izzatie Husna Muhammad Fauzi" userId="0dff9f38-c388-44d1-8ab3-41d441e9c9e8" providerId="ADAL" clId="{930534EA-7569-4CAA-96B3-DF8AC89BC1F7}" dt="2023-10-29T12:03:36.107" v="947" actId="255"/>
          <ac:spMkLst>
            <pc:docMk/>
            <pc:sldMk cId="86345681" sldId="376"/>
            <ac:spMk id="2" creationId="{373F0E79-D2B7-F88D-0A32-129F9D58314D}"/>
          </ac:spMkLst>
        </pc:spChg>
        <pc:spChg chg="mod">
          <ac:chgData name="Nurul Izzatie Husna Muhammad Fauzi" userId="0dff9f38-c388-44d1-8ab3-41d441e9c9e8" providerId="ADAL" clId="{930534EA-7569-4CAA-96B3-DF8AC89BC1F7}" dt="2023-10-29T12:03:31.089" v="946" actId="207"/>
          <ac:spMkLst>
            <pc:docMk/>
            <pc:sldMk cId="86345681" sldId="376"/>
            <ac:spMk id="3" creationId="{3C464500-E6F9-7E2F-FEE7-7004EDFD7577}"/>
          </ac:spMkLst>
        </pc:spChg>
      </pc:sldChg>
      <pc:sldChg chg="modSp add mod">
        <pc:chgData name="Nurul Izzatie Husna Muhammad Fauzi" userId="0dff9f38-c388-44d1-8ab3-41d441e9c9e8" providerId="ADAL" clId="{930534EA-7569-4CAA-96B3-DF8AC89BC1F7}" dt="2023-10-29T12:03:27.133" v="945" actId="255"/>
        <pc:sldMkLst>
          <pc:docMk/>
          <pc:sldMk cId="3588978977" sldId="377"/>
        </pc:sldMkLst>
        <pc:spChg chg="mod">
          <ac:chgData name="Nurul Izzatie Husna Muhammad Fauzi" userId="0dff9f38-c388-44d1-8ab3-41d441e9c9e8" providerId="ADAL" clId="{930534EA-7569-4CAA-96B3-DF8AC89BC1F7}" dt="2023-10-29T12:03:27.133" v="945" actId="255"/>
          <ac:spMkLst>
            <pc:docMk/>
            <pc:sldMk cId="3588978977" sldId="377"/>
            <ac:spMk id="2" creationId="{373F0E79-D2B7-F88D-0A32-129F9D58314D}"/>
          </ac:spMkLst>
        </pc:spChg>
        <pc:spChg chg="mod">
          <ac:chgData name="Nurul Izzatie Husna Muhammad Fauzi" userId="0dff9f38-c388-44d1-8ab3-41d441e9c9e8" providerId="ADAL" clId="{930534EA-7569-4CAA-96B3-DF8AC89BC1F7}" dt="2023-10-29T12:03:24.382" v="944" actId="207"/>
          <ac:spMkLst>
            <pc:docMk/>
            <pc:sldMk cId="3588978977" sldId="377"/>
            <ac:spMk id="3" creationId="{3C464500-E6F9-7E2F-FEE7-7004EDFD7577}"/>
          </ac:spMkLst>
        </pc:spChg>
      </pc:sldChg>
      <pc:sldChg chg="modSp new mod">
        <pc:chgData name="Nurul Izzatie Husna Muhammad Fauzi" userId="0dff9f38-c388-44d1-8ab3-41d441e9c9e8" providerId="ADAL" clId="{930534EA-7569-4CAA-96B3-DF8AC89BC1F7}" dt="2023-10-29T12:03:55.610" v="952" actId="207"/>
        <pc:sldMkLst>
          <pc:docMk/>
          <pc:sldMk cId="2424792948" sldId="378"/>
        </pc:sldMkLst>
        <pc:spChg chg="mod">
          <ac:chgData name="Nurul Izzatie Husna Muhammad Fauzi" userId="0dff9f38-c388-44d1-8ab3-41d441e9c9e8" providerId="ADAL" clId="{930534EA-7569-4CAA-96B3-DF8AC89BC1F7}" dt="2023-10-29T12:03:44.967" v="949" actId="255"/>
          <ac:spMkLst>
            <pc:docMk/>
            <pc:sldMk cId="2424792948" sldId="378"/>
            <ac:spMk id="2" creationId="{5D9750FE-E071-BFF2-C077-47A17C97A6CC}"/>
          </ac:spMkLst>
        </pc:spChg>
        <pc:spChg chg="mod">
          <ac:chgData name="Nurul Izzatie Husna Muhammad Fauzi" userId="0dff9f38-c388-44d1-8ab3-41d441e9c9e8" providerId="ADAL" clId="{930534EA-7569-4CAA-96B3-DF8AC89BC1F7}" dt="2023-10-29T12:03:55.610" v="952" actId="207"/>
          <ac:spMkLst>
            <pc:docMk/>
            <pc:sldMk cId="2424792948" sldId="378"/>
            <ac:spMk id="3" creationId="{E28B5455-049E-2821-3091-004F98460803}"/>
          </ac:spMkLst>
        </pc:spChg>
      </pc:sldChg>
      <pc:sldChg chg="modSp new mod">
        <pc:chgData name="Nurul Izzatie Husna Muhammad Fauzi" userId="0dff9f38-c388-44d1-8ab3-41d441e9c9e8" providerId="ADAL" clId="{930534EA-7569-4CAA-96B3-DF8AC89BC1F7}" dt="2023-10-29T12:03:53.468" v="951" actId="207"/>
        <pc:sldMkLst>
          <pc:docMk/>
          <pc:sldMk cId="2295667871" sldId="379"/>
        </pc:sldMkLst>
        <pc:spChg chg="mod">
          <ac:chgData name="Nurul Izzatie Husna Muhammad Fauzi" userId="0dff9f38-c388-44d1-8ab3-41d441e9c9e8" providerId="ADAL" clId="{930534EA-7569-4CAA-96B3-DF8AC89BC1F7}" dt="2023-10-29T12:03:50.442" v="950" actId="255"/>
          <ac:spMkLst>
            <pc:docMk/>
            <pc:sldMk cId="2295667871" sldId="379"/>
            <ac:spMk id="2" creationId="{A1F12F9A-9EC5-6295-880D-C146CA55059E}"/>
          </ac:spMkLst>
        </pc:spChg>
        <pc:spChg chg="mod">
          <ac:chgData name="Nurul Izzatie Husna Muhammad Fauzi" userId="0dff9f38-c388-44d1-8ab3-41d441e9c9e8" providerId="ADAL" clId="{930534EA-7569-4CAA-96B3-DF8AC89BC1F7}" dt="2023-10-29T12:03:53.468" v="951" actId="207"/>
          <ac:spMkLst>
            <pc:docMk/>
            <pc:sldMk cId="2295667871" sldId="379"/>
            <ac:spMk id="3" creationId="{B5CBC2B3-8B26-E23A-7BF6-C6C57056EDF4}"/>
          </ac:spMkLst>
        </pc:spChg>
      </pc:sldChg>
      <pc:sldChg chg="addSp delSp modSp new mod">
        <pc:chgData name="Nurul Izzatie Husna Muhammad Fauzi" userId="0dff9f38-c388-44d1-8ab3-41d441e9c9e8" providerId="ADAL" clId="{930534EA-7569-4CAA-96B3-DF8AC89BC1F7}" dt="2023-10-29T12:04:42.769" v="973" actId="20577"/>
        <pc:sldMkLst>
          <pc:docMk/>
          <pc:sldMk cId="489983856" sldId="380"/>
        </pc:sldMkLst>
        <pc:spChg chg="del">
          <ac:chgData name="Nurul Izzatie Husna Muhammad Fauzi" userId="0dff9f38-c388-44d1-8ab3-41d441e9c9e8" providerId="ADAL" clId="{930534EA-7569-4CAA-96B3-DF8AC89BC1F7}" dt="2023-10-29T10:18:47.746" v="207" actId="478"/>
          <ac:spMkLst>
            <pc:docMk/>
            <pc:sldMk cId="489983856" sldId="380"/>
            <ac:spMk id="2" creationId="{99F0E168-F92C-F439-24F9-810BB2503E28}"/>
          </ac:spMkLst>
        </pc:spChg>
        <pc:spChg chg="mod">
          <ac:chgData name="Nurul Izzatie Husna Muhammad Fauzi" userId="0dff9f38-c388-44d1-8ab3-41d441e9c9e8" providerId="ADAL" clId="{930534EA-7569-4CAA-96B3-DF8AC89BC1F7}" dt="2023-10-29T12:04:15.154" v="959" actId="1076"/>
          <ac:spMkLst>
            <pc:docMk/>
            <pc:sldMk cId="489983856" sldId="380"/>
            <ac:spMk id="3" creationId="{4B6022CA-A691-74F7-F8BF-552573348230}"/>
          </ac:spMkLst>
        </pc:spChg>
        <pc:spChg chg="add mod">
          <ac:chgData name="Nurul Izzatie Husna Muhammad Fauzi" userId="0dff9f38-c388-44d1-8ab3-41d441e9c9e8" providerId="ADAL" clId="{930534EA-7569-4CAA-96B3-DF8AC89BC1F7}" dt="2023-10-29T12:04:42.769" v="973" actId="20577"/>
          <ac:spMkLst>
            <pc:docMk/>
            <pc:sldMk cId="489983856" sldId="380"/>
            <ac:spMk id="4" creationId="{1A83B1D8-153B-C2DF-2A5B-94BCE3C41778}"/>
          </ac:spMkLst>
        </pc:spChg>
        <pc:spChg chg="add mod">
          <ac:chgData name="Nurul Izzatie Husna Muhammad Fauzi" userId="0dff9f38-c388-44d1-8ab3-41d441e9c9e8" providerId="ADAL" clId="{930534EA-7569-4CAA-96B3-DF8AC89BC1F7}" dt="2023-10-29T12:04:06.909" v="956" actId="1076"/>
          <ac:spMkLst>
            <pc:docMk/>
            <pc:sldMk cId="489983856" sldId="380"/>
            <ac:spMk id="6" creationId="{75DEBF54-59FF-B8D8-4472-D05E683C25E0}"/>
          </ac:spMkLst>
        </pc:spChg>
        <pc:picChg chg="add mod">
          <ac:chgData name="Nurul Izzatie Husna Muhammad Fauzi" userId="0dff9f38-c388-44d1-8ab3-41d441e9c9e8" providerId="ADAL" clId="{930534EA-7569-4CAA-96B3-DF8AC89BC1F7}" dt="2023-10-29T12:04:04.081" v="955" actId="14100"/>
          <ac:picMkLst>
            <pc:docMk/>
            <pc:sldMk cId="489983856" sldId="380"/>
            <ac:picMk id="5" creationId="{6C038E51-D04D-46D3-A907-6FC516706C70}"/>
          </ac:picMkLst>
        </pc:picChg>
      </pc:sldChg>
      <pc:sldChg chg="addSp delSp modSp new mod">
        <pc:chgData name="Nurul Izzatie Husna Muhammad Fauzi" userId="0dff9f38-c388-44d1-8ab3-41d441e9c9e8" providerId="ADAL" clId="{930534EA-7569-4CAA-96B3-DF8AC89BC1F7}" dt="2023-10-29T12:06:13.093" v="995" actId="14100"/>
        <pc:sldMkLst>
          <pc:docMk/>
          <pc:sldMk cId="2392058674" sldId="381"/>
        </pc:sldMkLst>
        <pc:spChg chg="del">
          <ac:chgData name="Nurul Izzatie Husna Muhammad Fauzi" userId="0dff9f38-c388-44d1-8ab3-41d441e9c9e8" providerId="ADAL" clId="{930534EA-7569-4CAA-96B3-DF8AC89BC1F7}" dt="2023-10-29T10:19:09.137" v="211" actId="478"/>
          <ac:spMkLst>
            <pc:docMk/>
            <pc:sldMk cId="2392058674" sldId="381"/>
            <ac:spMk id="2" creationId="{4F4573E7-D06D-2C0E-6664-7B66D309636A}"/>
          </ac:spMkLst>
        </pc:spChg>
        <pc:spChg chg="mod">
          <ac:chgData name="Nurul Izzatie Husna Muhammad Fauzi" userId="0dff9f38-c388-44d1-8ab3-41d441e9c9e8" providerId="ADAL" clId="{930534EA-7569-4CAA-96B3-DF8AC89BC1F7}" dt="2023-10-29T12:04:50.946" v="974" actId="207"/>
          <ac:spMkLst>
            <pc:docMk/>
            <pc:sldMk cId="2392058674" sldId="381"/>
            <ac:spMk id="3" creationId="{22D0B3DE-D441-7B89-6185-D6D29CA2BB9D}"/>
          </ac:spMkLst>
        </pc:spChg>
        <pc:spChg chg="add mod">
          <ac:chgData name="Nurul Izzatie Husna Muhammad Fauzi" userId="0dff9f38-c388-44d1-8ab3-41d441e9c9e8" providerId="ADAL" clId="{930534EA-7569-4CAA-96B3-DF8AC89BC1F7}" dt="2023-10-29T12:06:13.093" v="995" actId="14100"/>
          <ac:spMkLst>
            <pc:docMk/>
            <pc:sldMk cId="2392058674" sldId="381"/>
            <ac:spMk id="4" creationId="{89578693-A69F-4DEB-273D-17570BB1CF8E}"/>
          </ac:spMkLst>
        </pc:spChg>
        <pc:spChg chg="add mod">
          <ac:chgData name="Nurul Izzatie Husna Muhammad Fauzi" userId="0dff9f38-c388-44d1-8ab3-41d441e9c9e8" providerId="ADAL" clId="{930534EA-7569-4CAA-96B3-DF8AC89BC1F7}" dt="2023-10-29T12:05:18.237" v="984" actId="1076"/>
          <ac:spMkLst>
            <pc:docMk/>
            <pc:sldMk cId="2392058674" sldId="381"/>
            <ac:spMk id="5" creationId="{CDB04DD1-4CC5-D540-8684-D1FA94644F46}"/>
          </ac:spMkLst>
        </pc:spChg>
        <pc:picChg chg="add mod">
          <ac:chgData name="Nurul Izzatie Husna Muhammad Fauzi" userId="0dff9f38-c388-44d1-8ab3-41d441e9c9e8" providerId="ADAL" clId="{930534EA-7569-4CAA-96B3-DF8AC89BC1F7}" dt="2023-10-29T12:05:13.544" v="983" actId="14100"/>
          <ac:picMkLst>
            <pc:docMk/>
            <pc:sldMk cId="2392058674" sldId="381"/>
            <ac:picMk id="6" creationId="{29AB0C6F-8165-B607-6E54-D251BF530377}"/>
          </ac:picMkLst>
        </pc:picChg>
      </pc:sldChg>
      <pc:sldChg chg="addSp delSp modSp new mod">
        <pc:chgData name="Nurul Izzatie Husna Muhammad Fauzi" userId="0dff9f38-c388-44d1-8ab3-41d441e9c9e8" providerId="ADAL" clId="{930534EA-7569-4CAA-96B3-DF8AC89BC1F7}" dt="2023-10-29T12:07:33.528" v="1019" actId="207"/>
        <pc:sldMkLst>
          <pc:docMk/>
          <pc:sldMk cId="3425935" sldId="382"/>
        </pc:sldMkLst>
        <pc:spChg chg="del">
          <ac:chgData name="Nurul Izzatie Husna Muhammad Fauzi" userId="0dff9f38-c388-44d1-8ab3-41d441e9c9e8" providerId="ADAL" clId="{930534EA-7569-4CAA-96B3-DF8AC89BC1F7}" dt="2023-10-29T10:19:53.191" v="215" actId="478"/>
          <ac:spMkLst>
            <pc:docMk/>
            <pc:sldMk cId="3425935" sldId="382"/>
            <ac:spMk id="2" creationId="{3D5AD449-65F9-10AE-4AE0-6B6A782DE9DE}"/>
          </ac:spMkLst>
        </pc:spChg>
        <pc:spChg chg="mod">
          <ac:chgData name="Nurul Izzatie Husna Muhammad Fauzi" userId="0dff9f38-c388-44d1-8ab3-41d441e9c9e8" providerId="ADAL" clId="{930534EA-7569-4CAA-96B3-DF8AC89BC1F7}" dt="2023-10-29T12:07:33.528" v="1019" actId="207"/>
          <ac:spMkLst>
            <pc:docMk/>
            <pc:sldMk cId="3425935" sldId="382"/>
            <ac:spMk id="3" creationId="{F19C9136-73D1-FA17-1DCD-971AC9770191}"/>
          </ac:spMkLst>
        </pc:spChg>
        <pc:spChg chg="add mod">
          <ac:chgData name="Nurul Izzatie Husna Muhammad Fauzi" userId="0dff9f38-c388-44d1-8ab3-41d441e9c9e8" providerId="ADAL" clId="{930534EA-7569-4CAA-96B3-DF8AC89BC1F7}" dt="2023-10-29T12:06:01.121" v="994" actId="14100"/>
          <ac:spMkLst>
            <pc:docMk/>
            <pc:sldMk cId="3425935" sldId="382"/>
            <ac:spMk id="4" creationId="{FE389B3B-7B66-7DAE-0F22-15D3365844DA}"/>
          </ac:spMkLst>
        </pc:spChg>
        <pc:spChg chg="add mod">
          <ac:chgData name="Nurul Izzatie Husna Muhammad Fauzi" userId="0dff9f38-c388-44d1-8ab3-41d441e9c9e8" providerId="ADAL" clId="{930534EA-7569-4CAA-96B3-DF8AC89BC1F7}" dt="2023-10-29T12:05:57.102" v="993" actId="1076"/>
          <ac:spMkLst>
            <pc:docMk/>
            <pc:sldMk cId="3425935" sldId="382"/>
            <ac:spMk id="5" creationId="{C98F935F-6296-9C65-EB7A-6D521715A90D}"/>
          </ac:spMkLst>
        </pc:spChg>
        <pc:picChg chg="add mod">
          <ac:chgData name="Nurul Izzatie Husna Muhammad Fauzi" userId="0dff9f38-c388-44d1-8ab3-41d441e9c9e8" providerId="ADAL" clId="{930534EA-7569-4CAA-96B3-DF8AC89BC1F7}" dt="2023-10-29T12:05:52.051" v="992" actId="14100"/>
          <ac:picMkLst>
            <pc:docMk/>
            <pc:sldMk cId="3425935" sldId="382"/>
            <ac:picMk id="6" creationId="{BC926AD7-8400-37CF-F2E8-FAE92D270885}"/>
          </ac:picMkLst>
        </pc:picChg>
      </pc:sldChg>
      <pc:sldChg chg="addSp delSp modSp new mod">
        <pc:chgData name="Nurul Izzatie Husna Muhammad Fauzi" userId="0dff9f38-c388-44d1-8ab3-41d441e9c9e8" providerId="ADAL" clId="{930534EA-7569-4CAA-96B3-DF8AC89BC1F7}" dt="2023-10-29T12:07:36.457" v="1020" actId="207"/>
        <pc:sldMkLst>
          <pc:docMk/>
          <pc:sldMk cId="2416249959" sldId="383"/>
        </pc:sldMkLst>
        <pc:spChg chg="del">
          <ac:chgData name="Nurul Izzatie Husna Muhammad Fauzi" userId="0dff9f38-c388-44d1-8ab3-41d441e9c9e8" providerId="ADAL" clId="{930534EA-7569-4CAA-96B3-DF8AC89BC1F7}" dt="2023-10-29T10:20:29.286" v="221" actId="478"/>
          <ac:spMkLst>
            <pc:docMk/>
            <pc:sldMk cId="2416249959" sldId="383"/>
            <ac:spMk id="2" creationId="{FBDE1116-FF3D-B552-4C44-5B28D9AA9879}"/>
          </ac:spMkLst>
        </pc:spChg>
        <pc:spChg chg="mod">
          <ac:chgData name="Nurul Izzatie Husna Muhammad Fauzi" userId="0dff9f38-c388-44d1-8ab3-41d441e9c9e8" providerId="ADAL" clId="{930534EA-7569-4CAA-96B3-DF8AC89BC1F7}" dt="2023-10-29T12:07:36.457" v="1020" actId="207"/>
          <ac:spMkLst>
            <pc:docMk/>
            <pc:sldMk cId="2416249959" sldId="383"/>
            <ac:spMk id="3" creationId="{A8293360-A08F-22D6-776D-8F54EFCE8AB5}"/>
          </ac:spMkLst>
        </pc:spChg>
        <pc:spChg chg="add mod">
          <ac:chgData name="Nurul Izzatie Husna Muhammad Fauzi" userId="0dff9f38-c388-44d1-8ab3-41d441e9c9e8" providerId="ADAL" clId="{930534EA-7569-4CAA-96B3-DF8AC89BC1F7}" dt="2023-10-29T12:06:27.435" v="998" actId="1076"/>
          <ac:spMkLst>
            <pc:docMk/>
            <pc:sldMk cId="2416249959" sldId="383"/>
            <ac:spMk id="4" creationId="{A4866C35-4FF4-01E4-031C-56676C70B028}"/>
          </ac:spMkLst>
        </pc:spChg>
        <pc:spChg chg="add mod">
          <ac:chgData name="Nurul Izzatie Husna Muhammad Fauzi" userId="0dff9f38-c388-44d1-8ab3-41d441e9c9e8" providerId="ADAL" clId="{930534EA-7569-4CAA-96B3-DF8AC89BC1F7}" dt="2023-10-29T12:06:47.963" v="1006" actId="1076"/>
          <ac:spMkLst>
            <pc:docMk/>
            <pc:sldMk cId="2416249959" sldId="383"/>
            <ac:spMk id="5" creationId="{73D64E3F-F6F4-DDD0-48D3-C74FD2D22DE3}"/>
          </ac:spMkLst>
        </pc:spChg>
        <pc:picChg chg="add mod">
          <ac:chgData name="Nurul Izzatie Husna Muhammad Fauzi" userId="0dff9f38-c388-44d1-8ab3-41d441e9c9e8" providerId="ADAL" clId="{930534EA-7569-4CAA-96B3-DF8AC89BC1F7}" dt="2023-10-29T12:06:46.251" v="1005" actId="1076"/>
          <ac:picMkLst>
            <pc:docMk/>
            <pc:sldMk cId="2416249959" sldId="383"/>
            <ac:picMk id="6" creationId="{901A39B5-6E70-7EF0-A026-9249BFF7D663}"/>
          </ac:picMkLst>
        </pc:picChg>
      </pc:sldChg>
      <pc:sldChg chg="addSp delSp modSp new mod">
        <pc:chgData name="Nurul Izzatie Husna Muhammad Fauzi" userId="0dff9f38-c388-44d1-8ab3-41d441e9c9e8" providerId="ADAL" clId="{930534EA-7569-4CAA-96B3-DF8AC89BC1F7}" dt="2023-10-29T12:09:29.224" v="1059" actId="1076"/>
        <pc:sldMkLst>
          <pc:docMk/>
          <pc:sldMk cId="4159957297" sldId="384"/>
        </pc:sldMkLst>
        <pc:spChg chg="del">
          <ac:chgData name="Nurul Izzatie Husna Muhammad Fauzi" userId="0dff9f38-c388-44d1-8ab3-41d441e9c9e8" providerId="ADAL" clId="{930534EA-7569-4CAA-96B3-DF8AC89BC1F7}" dt="2023-10-29T10:21:12.527" v="227" actId="478"/>
          <ac:spMkLst>
            <pc:docMk/>
            <pc:sldMk cId="4159957297" sldId="384"/>
            <ac:spMk id="2" creationId="{F7F5A319-8046-C6E6-B396-9A93A596D763}"/>
          </ac:spMkLst>
        </pc:spChg>
        <pc:spChg chg="mod">
          <ac:chgData name="Nurul Izzatie Husna Muhammad Fauzi" userId="0dff9f38-c388-44d1-8ab3-41d441e9c9e8" providerId="ADAL" clId="{930534EA-7569-4CAA-96B3-DF8AC89BC1F7}" dt="2023-10-29T12:07:48.730" v="1022" actId="207"/>
          <ac:spMkLst>
            <pc:docMk/>
            <pc:sldMk cId="4159957297" sldId="384"/>
            <ac:spMk id="3" creationId="{2B847C9B-DFEA-C5A0-4FD4-79BE0F15EF43}"/>
          </ac:spMkLst>
        </pc:spChg>
        <pc:spChg chg="add mod">
          <ac:chgData name="Nurul Izzatie Husna Muhammad Fauzi" userId="0dff9f38-c388-44d1-8ab3-41d441e9c9e8" providerId="ADAL" clId="{930534EA-7569-4CAA-96B3-DF8AC89BC1F7}" dt="2023-10-29T12:08:52.576" v="1043" actId="1076"/>
          <ac:spMkLst>
            <pc:docMk/>
            <pc:sldMk cId="4159957297" sldId="384"/>
            <ac:spMk id="4" creationId="{241969CB-5537-B576-C1CD-3E0CFF3FEDA9}"/>
          </ac:spMkLst>
        </pc:spChg>
        <pc:spChg chg="add del mod">
          <ac:chgData name="Nurul Izzatie Husna Muhammad Fauzi" userId="0dff9f38-c388-44d1-8ab3-41d441e9c9e8" providerId="ADAL" clId="{930534EA-7569-4CAA-96B3-DF8AC89BC1F7}" dt="2023-10-29T12:08:10.039" v="1028" actId="478"/>
          <ac:spMkLst>
            <pc:docMk/>
            <pc:sldMk cId="4159957297" sldId="384"/>
            <ac:spMk id="5" creationId="{15648ED1-8011-DC4F-5001-44B03924E41F}"/>
          </ac:spMkLst>
        </pc:spChg>
        <pc:spChg chg="add mod">
          <ac:chgData name="Nurul Izzatie Husna Muhammad Fauzi" userId="0dff9f38-c388-44d1-8ab3-41d441e9c9e8" providerId="ADAL" clId="{930534EA-7569-4CAA-96B3-DF8AC89BC1F7}" dt="2023-10-29T12:09:29.224" v="1059" actId="1076"/>
          <ac:spMkLst>
            <pc:docMk/>
            <pc:sldMk cId="4159957297" sldId="384"/>
            <ac:spMk id="7" creationId="{4B9C8E31-DE7C-EF1B-2265-AF6E5E0D6F9A}"/>
          </ac:spMkLst>
        </pc:spChg>
        <pc:picChg chg="add mod">
          <ac:chgData name="Nurul Izzatie Husna Muhammad Fauzi" userId="0dff9f38-c388-44d1-8ab3-41d441e9c9e8" providerId="ADAL" clId="{930534EA-7569-4CAA-96B3-DF8AC89BC1F7}" dt="2023-10-29T12:08:48.786" v="1042" actId="1076"/>
          <ac:picMkLst>
            <pc:docMk/>
            <pc:sldMk cId="4159957297" sldId="384"/>
            <ac:picMk id="6" creationId="{29EC77CC-00D6-B884-376A-708A755D93B3}"/>
          </ac:picMkLst>
        </pc:picChg>
      </pc:sldChg>
      <pc:sldChg chg="addSp delSp modSp new mod">
        <pc:chgData name="Nurul Izzatie Husna Muhammad Fauzi" userId="0dff9f38-c388-44d1-8ab3-41d441e9c9e8" providerId="ADAL" clId="{930534EA-7569-4CAA-96B3-DF8AC89BC1F7}" dt="2023-10-29T12:07:45.133" v="1021" actId="207"/>
        <pc:sldMkLst>
          <pc:docMk/>
          <pc:sldMk cId="4139882454" sldId="385"/>
        </pc:sldMkLst>
        <pc:spChg chg="del">
          <ac:chgData name="Nurul Izzatie Husna Muhammad Fauzi" userId="0dff9f38-c388-44d1-8ab3-41d441e9c9e8" providerId="ADAL" clId="{930534EA-7569-4CAA-96B3-DF8AC89BC1F7}" dt="2023-10-29T10:20:47.239" v="224" actId="478"/>
          <ac:spMkLst>
            <pc:docMk/>
            <pc:sldMk cId="4139882454" sldId="385"/>
            <ac:spMk id="2" creationId="{C023E2B3-717F-31EB-4E41-B8461288F184}"/>
          </ac:spMkLst>
        </pc:spChg>
        <pc:spChg chg="mod">
          <ac:chgData name="Nurul Izzatie Husna Muhammad Fauzi" userId="0dff9f38-c388-44d1-8ab3-41d441e9c9e8" providerId="ADAL" clId="{930534EA-7569-4CAA-96B3-DF8AC89BC1F7}" dt="2023-10-29T12:07:45.133" v="1021" actId="207"/>
          <ac:spMkLst>
            <pc:docMk/>
            <pc:sldMk cId="4139882454" sldId="385"/>
            <ac:spMk id="3" creationId="{40D38B19-E22B-4BE9-5A23-9FBCA6B71B68}"/>
          </ac:spMkLst>
        </pc:spChg>
        <pc:spChg chg="add mod">
          <ac:chgData name="Nurul Izzatie Husna Muhammad Fauzi" userId="0dff9f38-c388-44d1-8ab3-41d441e9c9e8" providerId="ADAL" clId="{930534EA-7569-4CAA-96B3-DF8AC89BC1F7}" dt="2023-10-29T12:07:04.495" v="1009" actId="1076"/>
          <ac:spMkLst>
            <pc:docMk/>
            <pc:sldMk cId="4139882454" sldId="385"/>
            <ac:spMk id="5" creationId="{93D650F7-57F9-1CE7-A4A0-D5AA540D4BFF}"/>
          </ac:spMkLst>
        </pc:spChg>
        <pc:picChg chg="add mod">
          <ac:chgData name="Nurul Izzatie Husna Muhammad Fauzi" userId="0dff9f38-c388-44d1-8ab3-41d441e9c9e8" providerId="ADAL" clId="{930534EA-7569-4CAA-96B3-DF8AC89BC1F7}" dt="2023-10-29T12:07:23.677" v="1018" actId="1076"/>
          <ac:picMkLst>
            <pc:docMk/>
            <pc:sldMk cId="4139882454" sldId="385"/>
            <ac:picMk id="4" creationId="{F57B9D0A-6F31-5FEF-969B-0A5F47508259}"/>
          </ac:picMkLst>
        </pc:picChg>
      </pc:sldChg>
      <pc:sldChg chg="addSp delSp modSp new mod">
        <pc:chgData name="Nurul Izzatie Husna Muhammad Fauzi" userId="0dff9f38-c388-44d1-8ab3-41d441e9c9e8" providerId="ADAL" clId="{930534EA-7569-4CAA-96B3-DF8AC89BC1F7}" dt="2023-10-29T12:12:00.059" v="1115" actId="207"/>
        <pc:sldMkLst>
          <pc:docMk/>
          <pc:sldMk cId="1586125389" sldId="386"/>
        </pc:sldMkLst>
        <pc:spChg chg="del">
          <ac:chgData name="Nurul Izzatie Husna Muhammad Fauzi" userId="0dff9f38-c388-44d1-8ab3-41d441e9c9e8" providerId="ADAL" clId="{930534EA-7569-4CAA-96B3-DF8AC89BC1F7}" dt="2023-10-29T10:22:03.951" v="238" actId="478"/>
          <ac:spMkLst>
            <pc:docMk/>
            <pc:sldMk cId="1586125389" sldId="386"/>
            <ac:spMk id="2" creationId="{72A2EF54-6EB6-07E5-9DB9-33D9B912D843}"/>
          </ac:spMkLst>
        </pc:spChg>
        <pc:spChg chg="mod">
          <ac:chgData name="Nurul Izzatie Husna Muhammad Fauzi" userId="0dff9f38-c388-44d1-8ab3-41d441e9c9e8" providerId="ADAL" clId="{930534EA-7569-4CAA-96B3-DF8AC89BC1F7}" dt="2023-10-29T12:12:00.059" v="1115" actId="207"/>
          <ac:spMkLst>
            <pc:docMk/>
            <pc:sldMk cId="1586125389" sldId="386"/>
            <ac:spMk id="3" creationId="{EB96DBB8-A26F-037C-F30C-B0C5FC3988FF}"/>
          </ac:spMkLst>
        </pc:spChg>
        <pc:spChg chg="add mod">
          <ac:chgData name="Nurul Izzatie Husna Muhammad Fauzi" userId="0dff9f38-c388-44d1-8ab3-41d441e9c9e8" providerId="ADAL" clId="{930534EA-7569-4CAA-96B3-DF8AC89BC1F7}" dt="2023-10-29T12:11:22.531" v="1103" actId="1076"/>
          <ac:spMkLst>
            <pc:docMk/>
            <pc:sldMk cId="1586125389" sldId="386"/>
            <ac:spMk id="4" creationId="{EAB89848-2AB5-43EE-436A-3C3F5A10BD57}"/>
          </ac:spMkLst>
        </pc:spChg>
        <pc:picChg chg="add mod">
          <ac:chgData name="Nurul Izzatie Husna Muhammad Fauzi" userId="0dff9f38-c388-44d1-8ab3-41d441e9c9e8" providerId="ADAL" clId="{930534EA-7569-4CAA-96B3-DF8AC89BC1F7}" dt="2023-10-29T12:11:17.842" v="1101" actId="1076"/>
          <ac:picMkLst>
            <pc:docMk/>
            <pc:sldMk cId="1586125389" sldId="386"/>
            <ac:picMk id="5" creationId="{AF45FD67-3EA5-2DBB-3BBD-9A3E7BF1627F}"/>
          </ac:picMkLst>
        </pc:picChg>
      </pc:sldChg>
      <pc:sldChg chg="addSp delSp modSp new mod">
        <pc:chgData name="Nurul Izzatie Husna Muhammad Fauzi" userId="0dff9f38-c388-44d1-8ab3-41d441e9c9e8" providerId="ADAL" clId="{930534EA-7569-4CAA-96B3-DF8AC89BC1F7}" dt="2023-10-29T12:11:56.237" v="1114" actId="207"/>
        <pc:sldMkLst>
          <pc:docMk/>
          <pc:sldMk cId="37806650" sldId="387"/>
        </pc:sldMkLst>
        <pc:spChg chg="del">
          <ac:chgData name="Nurul Izzatie Husna Muhammad Fauzi" userId="0dff9f38-c388-44d1-8ab3-41d441e9c9e8" providerId="ADAL" clId="{930534EA-7569-4CAA-96B3-DF8AC89BC1F7}" dt="2023-10-29T10:22:36.145" v="241" actId="478"/>
          <ac:spMkLst>
            <pc:docMk/>
            <pc:sldMk cId="37806650" sldId="387"/>
            <ac:spMk id="2" creationId="{B21AFCC9-5BA3-D0D8-D488-D99C9C14CF50}"/>
          </ac:spMkLst>
        </pc:spChg>
        <pc:spChg chg="mod">
          <ac:chgData name="Nurul Izzatie Husna Muhammad Fauzi" userId="0dff9f38-c388-44d1-8ab3-41d441e9c9e8" providerId="ADAL" clId="{930534EA-7569-4CAA-96B3-DF8AC89BC1F7}" dt="2023-10-29T12:11:56.237" v="1114" actId="207"/>
          <ac:spMkLst>
            <pc:docMk/>
            <pc:sldMk cId="37806650" sldId="387"/>
            <ac:spMk id="3" creationId="{FCA9A526-97E4-30FF-2C0D-1FD6180C34D4}"/>
          </ac:spMkLst>
        </pc:spChg>
        <pc:spChg chg="add mod">
          <ac:chgData name="Nurul Izzatie Husna Muhammad Fauzi" userId="0dff9f38-c388-44d1-8ab3-41d441e9c9e8" providerId="ADAL" clId="{930534EA-7569-4CAA-96B3-DF8AC89BC1F7}" dt="2023-10-29T12:11:39.923" v="1110" actId="20577"/>
          <ac:spMkLst>
            <pc:docMk/>
            <pc:sldMk cId="37806650" sldId="387"/>
            <ac:spMk id="5" creationId="{D18A7092-CA8C-896B-2ED5-610C8EE5E1B2}"/>
          </ac:spMkLst>
        </pc:spChg>
        <pc:picChg chg="add mod">
          <ac:chgData name="Nurul Izzatie Husna Muhammad Fauzi" userId="0dff9f38-c388-44d1-8ab3-41d441e9c9e8" providerId="ADAL" clId="{930534EA-7569-4CAA-96B3-DF8AC89BC1F7}" dt="2023-10-29T12:11:52.469" v="1113" actId="14100"/>
          <ac:picMkLst>
            <pc:docMk/>
            <pc:sldMk cId="37806650" sldId="387"/>
            <ac:picMk id="4" creationId="{25DCC678-CDF4-6E58-F0B5-5775CA3B2699}"/>
          </ac:picMkLst>
        </pc:picChg>
      </pc:sldChg>
      <pc:sldChg chg="addSp delSp modSp new mod ord">
        <pc:chgData name="Nurul Izzatie Husna Muhammad Fauzi" userId="0dff9f38-c388-44d1-8ab3-41d441e9c9e8" providerId="ADAL" clId="{930534EA-7569-4CAA-96B3-DF8AC89BC1F7}" dt="2023-10-29T12:12:02.950" v="1116" actId="207"/>
        <pc:sldMkLst>
          <pc:docMk/>
          <pc:sldMk cId="1545843632" sldId="388"/>
        </pc:sldMkLst>
        <pc:spChg chg="del">
          <ac:chgData name="Nurul Izzatie Husna Muhammad Fauzi" userId="0dff9f38-c388-44d1-8ab3-41d441e9c9e8" providerId="ADAL" clId="{930534EA-7569-4CAA-96B3-DF8AC89BC1F7}" dt="2023-10-29T10:21:45.983" v="233" actId="478"/>
          <ac:spMkLst>
            <pc:docMk/>
            <pc:sldMk cId="1545843632" sldId="388"/>
            <ac:spMk id="2" creationId="{4043ACF9-9FB7-5C6F-197B-DAD2D93D3C69}"/>
          </ac:spMkLst>
        </pc:spChg>
        <pc:spChg chg="mod">
          <ac:chgData name="Nurul Izzatie Husna Muhammad Fauzi" userId="0dff9f38-c388-44d1-8ab3-41d441e9c9e8" providerId="ADAL" clId="{930534EA-7569-4CAA-96B3-DF8AC89BC1F7}" dt="2023-10-29T12:12:02.950" v="1116" actId="207"/>
          <ac:spMkLst>
            <pc:docMk/>
            <pc:sldMk cId="1545843632" sldId="388"/>
            <ac:spMk id="3" creationId="{6C4AE147-8575-9FE0-9E66-D54313C8448B}"/>
          </ac:spMkLst>
        </pc:spChg>
        <pc:spChg chg="add mod">
          <ac:chgData name="Nurul Izzatie Husna Muhammad Fauzi" userId="0dff9f38-c388-44d1-8ab3-41d441e9c9e8" providerId="ADAL" clId="{930534EA-7569-4CAA-96B3-DF8AC89BC1F7}" dt="2023-10-29T12:09:46.846" v="1065" actId="1076"/>
          <ac:spMkLst>
            <pc:docMk/>
            <pc:sldMk cId="1545843632" sldId="388"/>
            <ac:spMk id="4" creationId="{E8E7066C-85E0-B124-981B-9748B07E8C3C}"/>
          </ac:spMkLst>
        </pc:spChg>
        <pc:spChg chg="add mod">
          <ac:chgData name="Nurul Izzatie Husna Muhammad Fauzi" userId="0dff9f38-c388-44d1-8ab3-41d441e9c9e8" providerId="ADAL" clId="{930534EA-7569-4CAA-96B3-DF8AC89BC1F7}" dt="2023-10-29T12:10:27.541" v="1083" actId="1076"/>
          <ac:spMkLst>
            <pc:docMk/>
            <pc:sldMk cId="1545843632" sldId="388"/>
            <ac:spMk id="5" creationId="{3D0066C2-7565-4047-E14C-AB00210A8F92}"/>
          </ac:spMkLst>
        </pc:spChg>
        <pc:picChg chg="add mod">
          <ac:chgData name="Nurul Izzatie Husna Muhammad Fauzi" userId="0dff9f38-c388-44d1-8ab3-41d441e9c9e8" providerId="ADAL" clId="{930534EA-7569-4CAA-96B3-DF8AC89BC1F7}" dt="2023-10-29T12:09:50.288" v="1066" actId="14100"/>
          <ac:picMkLst>
            <pc:docMk/>
            <pc:sldMk cId="1545843632" sldId="388"/>
            <ac:picMk id="6" creationId="{18DB19DB-961E-396D-1E12-C8219617EB49}"/>
          </ac:picMkLst>
        </pc:picChg>
      </pc:sldChg>
      <pc:sldChg chg="addSp delSp modSp new">
        <pc:chgData name="Nurul Izzatie Husna Muhammad Fauzi" userId="0dff9f38-c388-44d1-8ab3-41d441e9c9e8" providerId="ADAL" clId="{930534EA-7569-4CAA-96B3-DF8AC89BC1F7}" dt="2023-10-29T10:23:03.747" v="250" actId="1076"/>
        <pc:sldMkLst>
          <pc:docMk/>
          <pc:sldMk cId="1972921964" sldId="389"/>
        </pc:sldMkLst>
        <pc:spChg chg="del">
          <ac:chgData name="Nurul Izzatie Husna Muhammad Fauzi" userId="0dff9f38-c388-44d1-8ab3-41d441e9c9e8" providerId="ADAL" clId="{930534EA-7569-4CAA-96B3-DF8AC89BC1F7}" dt="2023-10-29T10:22:51.617" v="245" actId="478"/>
          <ac:spMkLst>
            <pc:docMk/>
            <pc:sldMk cId="1972921964" sldId="389"/>
            <ac:spMk id="2" creationId="{B4EA0EE7-A4D6-6E3A-7F16-31BD77D0FD12}"/>
          </ac:spMkLst>
        </pc:spChg>
        <pc:spChg chg="del">
          <ac:chgData name="Nurul Izzatie Husna Muhammad Fauzi" userId="0dff9f38-c388-44d1-8ab3-41d441e9c9e8" providerId="ADAL" clId="{930534EA-7569-4CAA-96B3-DF8AC89BC1F7}" dt="2023-10-29T10:22:48.978" v="244" actId="478"/>
          <ac:spMkLst>
            <pc:docMk/>
            <pc:sldMk cId="1972921964" sldId="389"/>
            <ac:spMk id="3" creationId="{67F85CBC-CB5C-BA79-0F0A-93B27FBB6186}"/>
          </ac:spMkLst>
        </pc:spChg>
        <pc:picChg chg="add mod">
          <ac:chgData name="Nurul Izzatie Husna Muhammad Fauzi" userId="0dff9f38-c388-44d1-8ab3-41d441e9c9e8" providerId="ADAL" clId="{930534EA-7569-4CAA-96B3-DF8AC89BC1F7}" dt="2023-10-29T10:23:03.747" v="250" actId="1076"/>
          <ac:picMkLst>
            <pc:docMk/>
            <pc:sldMk cId="1972921964" sldId="389"/>
            <ac:picMk id="4" creationId="{EF064C16-87CD-2A93-3C34-E2A54038A5B7}"/>
          </ac:picMkLst>
        </pc:picChg>
      </pc:sldChg>
      <pc:sldChg chg="addSp delSp modSp new mod">
        <pc:chgData name="Nurul Izzatie Husna Muhammad Fauzi" userId="0dff9f38-c388-44d1-8ab3-41d441e9c9e8" providerId="ADAL" clId="{930534EA-7569-4CAA-96B3-DF8AC89BC1F7}" dt="2023-10-29T12:12:08.475" v="1117" actId="207"/>
        <pc:sldMkLst>
          <pc:docMk/>
          <pc:sldMk cId="318439857" sldId="390"/>
        </pc:sldMkLst>
        <pc:spChg chg="del">
          <ac:chgData name="Nurul Izzatie Husna Muhammad Fauzi" userId="0dff9f38-c388-44d1-8ab3-41d441e9c9e8" providerId="ADAL" clId="{930534EA-7569-4CAA-96B3-DF8AC89BC1F7}" dt="2023-10-29T10:23:30.393" v="254" actId="478"/>
          <ac:spMkLst>
            <pc:docMk/>
            <pc:sldMk cId="318439857" sldId="390"/>
            <ac:spMk id="2" creationId="{0F53E9AE-9A23-0AF9-1148-A7522E600C9B}"/>
          </ac:spMkLst>
        </pc:spChg>
        <pc:spChg chg="mod">
          <ac:chgData name="Nurul Izzatie Husna Muhammad Fauzi" userId="0dff9f38-c388-44d1-8ab3-41d441e9c9e8" providerId="ADAL" clId="{930534EA-7569-4CAA-96B3-DF8AC89BC1F7}" dt="2023-10-29T12:12:08.475" v="1117" actId="207"/>
          <ac:spMkLst>
            <pc:docMk/>
            <pc:sldMk cId="318439857" sldId="390"/>
            <ac:spMk id="3" creationId="{A486E12D-A145-D257-9942-19AA489DB383}"/>
          </ac:spMkLst>
        </pc:spChg>
        <pc:spChg chg="add mod">
          <ac:chgData name="Nurul Izzatie Husna Muhammad Fauzi" userId="0dff9f38-c388-44d1-8ab3-41d441e9c9e8" providerId="ADAL" clId="{930534EA-7569-4CAA-96B3-DF8AC89BC1F7}" dt="2023-10-29T10:23:30.753" v="255"/>
          <ac:spMkLst>
            <pc:docMk/>
            <pc:sldMk cId="318439857" sldId="390"/>
            <ac:spMk id="4" creationId="{7D04D8BD-3036-5779-79D2-3950CDCFEB37}"/>
          </ac:spMkLst>
        </pc:spChg>
      </pc:sldChg>
    </pc:docChg>
  </pc:docChgLst>
  <pc:docChgLst>
    <pc:chgData name="Justin Gilbert Alexius Silvester" userId="e171b4e1-057c-425a-88c8-b1b6f7091bdb" providerId="ADAL" clId="{B7F27BA1-AEC5-456B-B5AA-0CD442302CA1}"/>
    <pc:docChg chg="modSld">
      <pc:chgData name="Justin Gilbert Alexius Silvester" userId="e171b4e1-057c-425a-88c8-b1b6f7091bdb" providerId="ADAL" clId="{B7F27BA1-AEC5-456B-B5AA-0CD442302CA1}" dt="2023-11-28T06:13:47.088" v="0"/>
      <pc:docMkLst>
        <pc:docMk/>
      </pc:docMkLst>
      <pc:sldChg chg="modSp mod">
        <pc:chgData name="Justin Gilbert Alexius Silvester" userId="e171b4e1-057c-425a-88c8-b1b6f7091bdb" providerId="ADAL" clId="{B7F27BA1-AEC5-456B-B5AA-0CD442302CA1}" dt="2023-11-28T06:13:47.088" v="0"/>
        <pc:sldMkLst>
          <pc:docMk/>
          <pc:sldMk cId="300761540" sldId="302"/>
        </pc:sldMkLst>
        <pc:spChg chg="mod">
          <ac:chgData name="Justin Gilbert Alexius Silvester" userId="e171b4e1-057c-425a-88c8-b1b6f7091bdb" providerId="ADAL" clId="{B7F27BA1-AEC5-456B-B5AA-0CD442302CA1}" dt="2023-11-28T06:13:47.088" v="0"/>
          <ac:spMkLst>
            <pc:docMk/>
            <pc:sldMk cId="300761540" sldId="302"/>
            <ac:spMk id="12" creationId="{46E76693-9333-AC46-AAFA-600C2E1A00C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a:t>
            </a:fld>
            <a:endParaRPr lang="en-US" dirty="0"/>
          </a:p>
        </p:txBody>
      </p:sp>
    </p:spTree>
    <p:extLst>
      <p:ext uri="{BB962C8B-B14F-4D97-AF65-F5344CB8AC3E}">
        <p14:creationId xmlns:p14="http://schemas.microsoft.com/office/powerpoint/2010/main" val="3345518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13</a:t>
            </a:fld>
            <a:endParaRPr lang="en-US" dirty="0"/>
          </a:p>
        </p:txBody>
      </p:sp>
    </p:spTree>
    <p:extLst>
      <p:ext uri="{BB962C8B-B14F-4D97-AF65-F5344CB8AC3E}">
        <p14:creationId xmlns:p14="http://schemas.microsoft.com/office/powerpoint/2010/main" val="4099398128"/>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altLang="en-US" sz="800" dirty="0">
                <a:solidFill>
                  <a:schemeClr val="bg1"/>
                </a:solidFill>
              </a:rPr>
              <a:t>AAPP007-4-2 System Analysis and Design</a:t>
            </a:r>
            <a:endParaRPr lang="en-US" sz="800" dirty="0">
              <a:solidFill>
                <a:schemeClr val="bg1"/>
              </a:solidFill>
              <a:latin typeface="Montserrat" panose="00000500000000000000" pitchFamily="2" charset="0"/>
            </a:endParaRPr>
          </a:p>
          <a:p>
            <a:pPr algn="l"/>
            <a:endParaRPr lang="en-US" sz="800" dirty="0">
              <a:solidFill>
                <a:schemeClr val="bg2"/>
              </a:solidFill>
              <a:latin typeface="Montserrat" panose="00000500000000000000" pitchFamily="2" charset="0"/>
            </a:endParaRP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30832"/>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MY" sz="800" b="0" i="0" u="none" strike="noStrike" baseline="0" dirty="0">
                <a:solidFill>
                  <a:schemeClr val="bg1"/>
                </a:solidFill>
                <a:latin typeface="Arial" panose="020B0604020202020204" pitchFamily="34" charset="0"/>
                <a:cs typeface="Arial" panose="020B0604020202020204" pitchFamily="34" charset="0"/>
              </a:rPr>
              <a:t>Introduction to Information System 	</a:t>
            </a:r>
          </a:p>
          <a:p>
            <a:pPr algn="ctr"/>
            <a:endParaRPr lang="en-US" sz="100" dirty="0">
              <a:solidFill>
                <a:schemeClr val="bg1"/>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8285C3-AD06-C6EE-DA1E-01E4AE099285}"/>
              </a:ext>
            </a:extLst>
          </p:cNvPr>
          <p:cNvSpPr>
            <a:spLocks noGrp="1"/>
          </p:cNvSpPr>
          <p:nvPr>
            <p:ph type="title"/>
          </p:nvPr>
        </p:nvSpPr>
        <p:spPr/>
        <p:txBody>
          <a:bodyPr/>
          <a:lstStyle/>
          <a:p>
            <a:r>
              <a:rPr lang="en-US" sz="3200" dirty="0"/>
              <a:t>CONCEPTUAL DATA MODELLING</a:t>
            </a:r>
            <a:endParaRPr lang="en-MY" sz="3200" dirty="0"/>
          </a:p>
        </p:txBody>
      </p:sp>
      <p:sp>
        <p:nvSpPr>
          <p:cNvPr id="12" name="Text Placeholder 11">
            <a:extLst>
              <a:ext uri="{FF2B5EF4-FFF2-40B4-BE49-F238E27FC236}">
                <a16:creationId xmlns:a16="http://schemas.microsoft.com/office/drawing/2014/main" id="{46E76693-9333-AC46-AAFA-600C2E1A00CB}"/>
              </a:ext>
            </a:extLst>
          </p:cNvPr>
          <p:cNvSpPr>
            <a:spLocks noGrp="1"/>
          </p:cNvSpPr>
          <p:nvPr>
            <p:ph type="body" idx="1"/>
          </p:nvPr>
        </p:nvSpPr>
        <p:spPr/>
        <p:txBody>
          <a:bodyPr/>
          <a:lstStyle/>
          <a:p>
            <a:r>
              <a:rPr lang="en-MY" sz="3200"/>
              <a:t>CT026-3-1-</a:t>
            </a:r>
            <a:r>
              <a:rPr lang="en-US" sz="3200" dirty="0"/>
              <a:t>Systems Analysis and Design</a:t>
            </a:r>
            <a:endParaRPr lang="en-MY" sz="3200" dirty="0"/>
          </a:p>
        </p:txBody>
      </p:sp>
    </p:spTree>
    <p:extLst>
      <p:ext uri="{BB962C8B-B14F-4D97-AF65-F5344CB8AC3E}">
        <p14:creationId xmlns:p14="http://schemas.microsoft.com/office/powerpoint/2010/main" val="300761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85560AD-D228-95DD-2DAA-97153ECC306D}"/>
              </a:ext>
            </a:extLst>
          </p:cNvPr>
          <p:cNvSpPr>
            <a:spLocks noGrp="1"/>
          </p:cNvSpPr>
          <p:nvPr>
            <p:ph type="title"/>
          </p:nvPr>
        </p:nvSpPr>
        <p:spPr/>
        <p:txBody>
          <a:bodyPr/>
          <a:lstStyle/>
          <a:p>
            <a:r>
              <a:rPr lang="en-US" b="1" dirty="0"/>
              <a:t>External Entity</a:t>
            </a:r>
            <a:endParaRPr lang="en-MY" dirty="0"/>
          </a:p>
        </p:txBody>
      </p:sp>
      <p:sp>
        <p:nvSpPr>
          <p:cNvPr id="42" name="Text Box 4">
            <a:extLst>
              <a:ext uri="{FF2B5EF4-FFF2-40B4-BE49-F238E27FC236}">
                <a16:creationId xmlns:a16="http://schemas.microsoft.com/office/drawing/2014/main" id="{217DFC48-46F4-3E6D-1981-FD0A71802DCA}"/>
              </a:ext>
            </a:extLst>
          </p:cNvPr>
          <p:cNvSpPr txBox="1">
            <a:spLocks noChangeArrowheads="1"/>
          </p:cNvSpPr>
          <p:nvPr/>
        </p:nvSpPr>
        <p:spPr bwMode="auto">
          <a:xfrm>
            <a:off x="295352" y="1212258"/>
            <a:ext cx="8334940" cy="334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nSpc>
                <a:spcPct val="150000"/>
              </a:lnSpc>
              <a:buClr>
                <a:srgbClr val="FF0000"/>
              </a:buClr>
              <a:buFont typeface="Wingdings" panose="05000000000000000000" pitchFamily="2" charset="2"/>
              <a:buNone/>
            </a:pPr>
            <a:r>
              <a:rPr lang="en-US" altLang="en-US" sz="2400" b="1" dirty="0">
                <a:solidFill>
                  <a:srgbClr val="A50021"/>
                </a:solidFill>
                <a:latin typeface="PT Sans (Headings)"/>
              </a:rPr>
              <a:t>Name                   :</a:t>
            </a:r>
            <a:r>
              <a:rPr lang="en-US" altLang="en-US" sz="2400" b="1" dirty="0">
                <a:latin typeface="PT Sans (Headings)"/>
              </a:rPr>
              <a:t> </a:t>
            </a:r>
            <a:r>
              <a:rPr lang="en-US" altLang="en-US" sz="2400" dirty="0">
                <a:latin typeface="PT Sans (Headings)"/>
              </a:rPr>
              <a:t>Customer</a:t>
            </a:r>
          </a:p>
          <a:p>
            <a:pPr>
              <a:lnSpc>
                <a:spcPct val="150000"/>
              </a:lnSpc>
              <a:buClr>
                <a:srgbClr val="FF0000"/>
              </a:buClr>
              <a:buFont typeface="Wingdings" panose="05000000000000000000" pitchFamily="2" charset="2"/>
              <a:buNone/>
            </a:pPr>
            <a:r>
              <a:rPr lang="en-US" altLang="en-US" sz="2400" b="1" dirty="0">
                <a:solidFill>
                  <a:srgbClr val="A50021"/>
                </a:solidFill>
                <a:latin typeface="PT Sans (Headings)"/>
              </a:rPr>
              <a:t>Description          :</a:t>
            </a:r>
            <a:r>
              <a:rPr lang="en-US" altLang="en-US" sz="2400" b="1" dirty="0">
                <a:latin typeface="PT Sans (Headings)"/>
              </a:rPr>
              <a:t> </a:t>
            </a:r>
            <a:r>
              <a:rPr lang="en-US" altLang="en-US" sz="2400" dirty="0">
                <a:latin typeface="PT Sans (Headings)"/>
              </a:rPr>
              <a:t>Customer register details to obtain </a:t>
            </a:r>
          </a:p>
          <a:p>
            <a:pPr>
              <a:lnSpc>
                <a:spcPct val="150000"/>
              </a:lnSpc>
              <a:buClr>
                <a:srgbClr val="FF0000"/>
              </a:buClr>
              <a:buFont typeface="Wingdings" panose="05000000000000000000" pitchFamily="2" charset="2"/>
              <a:buNone/>
            </a:pPr>
            <a:r>
              <a:rPr lang="en-US" altLang="en-US" sz="2400" dirty="0">
                <a:latin typeface="PT Sans (Headings)"/>
              </a:rPr>
              <a:t>                              login details such as Login # and</a:t>
            </a:r>
          </a:p>
          <a:p>
            <a:pPr>
              <a:lnSpc>
                <a:spcPct val="150000"/>
              </a:lnSpc>
              <a:buClr>
                <a:srgbClr val="FF0000"/>
              </a:buClr>
              <a:buFont typeface="Wingdings" panose="05000000000000000000" pitchFamily="2" charset="2"/>
              <a:buNone/>
            </a:pPr>
            <a:r>
              <a:rPr lang="en-US" altLang="en-US" sz="2400" dirty="0">
                <a:latin typeface="PT Sans (Headings)"/>
              </a:rPr>
              <a:t>                              password</a:t>
            </a:r>
          </a:p>
          <a:p>
            <a:pPr>
              <a:lnSpc>
                <a:spcPct val="150000"/>
              </a:lnSpc>
              <a:buClr>
                <a:srgbClr val="FF0000"/>
              </a:buClr>
              <a:buFont typeface="Wingdings" panose="05000000000000000000" pitchFamily="2" charset="2"/>
              <a:buNone/>
            </a:pPr>
            <a:r>
              <a:rPr lang="en-US" altLang="en-US" sz="2400" b="1" dirty="0">
                <a:solidFill>
                  <a:srgbClr val="A50021"/>
                </a:solidFill>
                <a:latin typeface="PT Sans (Headings)"/>
              </a:rPr>
              <a:t>Input data flows  :</a:t>
            </a:r>
            <a:r>
              <a:rPr lang="en-US" altLang="en-US" sz="2400" b="1" dirty="0">
                <a:latin typeface="PT Sans (Headings)"/>
              </a:rPr>
              <a:t> </a:t>
            </a:r>
            <a:r>
              <a:rPr lang="en-US" altLang="en-US" sz="2400" dirty="0">
                <a:latin typeface="PT Sans (Headings)"/>
              </a:rPr>
              <a:t>Login details</a:t>
            </a:r>
          </a:p>
          <a:p>
            <a:pPr>
              <a:lnSpc>
                <a:spcPct val="150000"/>
              </a:lnSpc>
              <a:buClr>
                <a:srgbClr val="FF0000"/>
              </a:buClr>
              <a:buFont typeface="Wingdings" panose="05000000000000000000" pitchFamily="2" charset="2"/>
              <a:buNone/>
            </a:pPr>
            <a:r>
              <a:rPr lang="en-US" altLang="en-US" sz="2400" b="1" dirty="0">
                <a:solidFill>
                  <a:srgbClr val="A50021"/>
                </a:solidFill>
                <a:latin typeface="PT Sans (Headings)"/>
              </a:rPr>
              <a:t>Output data flow :</a:t>
            </a:r>
            <a:r>
              <a:rPr lang="en-US" altLang="en-US" sz="2400" b="1" dirty="0">
                <a:latin typeface="PT Sans (Headings)"/>
              </a:rPr>
              <a:t> </a:t>
            </a:r>
            <a:r>
              <a:rPr lang="en-US" altLang="en-US" sz="2400" dirty="0">
                <a:latin typeface="PT Sans (Headings)"/>
              </a:rPr>
              <a:t>Customer details</a:t>
            </a:r>
          </a:p>
        </p:txBody>
      </p:sp>
      <p:grpSp>
        <p:nvGrpSpPr>
          <p:cNvPr id="43" name="Group 5">
            <a:extLst>
              <a:ext uri="{FF2B5EF4-FFF2-40B4-BE49-F238E27FC236}">
                <a16:creationId xmlns:a16="http://schemas.microsoft.com/office/drawing/2014/main" id="{2B9E2A03-2D04-076E-8E6D-35DC5CD8C68B}"/>
              </a:ext>
            </a:extLst>
          </p:cNvPr>
          <p:cNvGrpSpPr>
            <a:grpSpLocks/>
          </p:cNvGrpSpPr>
          <p:nvPr/>
        </p:nvGrpSpPr>
        <p:grpSpPr bwMode="auto">
          <a:xfrm>
            <a:off x="3451658" y="2901054"/>
            <a:ext cx="7848600" cy="3352800"/>
            <a:chOff x="816" y="2112"/>
            <a:chExt cx="4944" cy="2112"/>
          </a:xfrm>
        </p:grpSpPr>
        <p:sp>
          <p:nvSpPr>
            <p:cNvPr id="44" name="Rectangle 6">
              <a:extLst>
                <a:ext uri="{FF2B5EF4-FFF2-40B4-BE49-F238E27FC236}">
                  <a16:creationId xmlns:a16="http://schemas.microsoft.com/office/drawing/2014/main" id="{83E387A1-0534-7726-3AAD-76BAF88914A9}"/>
                </a:ext>
              </a:extLst>
            </p:cNvPr>
            <p:cNvSpPr>
              <a:spLocks noChangeArrowheads="1"/>
            </p:cNvSpPr>
            <p:nvPr/>
          </p:nvSpPr>
          <p:spPr bwMode="auto">
            <a:xfrm>
              <a:off x="4848" y="2832"/>
              <a:ext cx="912"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Updated Customer details</a:t>
              </a:r>
            </a:p>
          </p:txBody>
        </p:sp>
        <p:grpSp>
          <p:nvGrpSpPr>
            <p:cNvPr id="45" name="Group 7">
              <a:extLst>
                <a:ext uri="{FF2B5EF4-FFF2-40B4-BE49-F238E27FC236}">
                  <a16:creationId xmlns:a16="http://schemas.microsoft.com/office/drawing/2014/main" id="{2C2E7190-A9F7-B205-C98B-3964E485075F}"/>
                </a:ext>
              </a:extLst>
            </p:cNvPr>
            <p:cNvGrpSpPr>
              <a:grpSpLocks/>
            </p:cNvGrpSpPr>
            <p:nvPr/>
          </p:nvGrpSpPr>
          <p:grpSpPr bwMode="auto">
            <a:xfrm>
              <a:off x="816" y="2112"/>
              <a:ext cx="4752" cy="2112"/>
              <a:chOff x="816" y="2112"/>
              <a:chExt cx="4752" cy="2112"/>
            </a:xfrm>
          </p:grpSpPr>
          <p:grpSp>
            <p:nvGrpSpPr>
              <p:cNvPr id="46" name="Group 8">
                <a:extLst>
                  <a:ext uri="{FF2B5EF4-FFF2-40B4-BE49-F238E27FC236}">
                    <a16:creationId xmlns:a16="http://schemas.microsoft.com/office/drawing/2014/main" id="{13D482BB-95CD-4137-6ADF-D81873244BC7}"/>
                  </a:ext>
                </a:extLst>
              </p:cNvPr>
              <p:cNvGrpSpPr>
                <a:grpSpLocks/>
              </p:cNvGrpSpPr>
              <p:nvPr/>
            </p:nvGrpSpPr>
            <p:grpSpPr bwMode="auto">
              <a:xfrm>
                <a:off x="816" y="3120"/>
                <a:ext cx="3984" cy="1104"/>
                <a:chOff x="480" y="2544"/>
                <a:chExt cx="3984" cy="1104"/>
              </a:xfrm>
            </p:grpSpPr>
            <p:sp>
              <p:nvSpPr>
                <p:cNvPr id="54" name="Rectangle 9">
                  <a:extLst>
                    <a:ext uri="{FF2B5EF4-FFF2-40B4-BE49-F238E27FC236}">
                      <a16:creationId xmlns:a16="http://schemas.microsoft.com/office/drawing/2014/main" id="{83646154-1FE1-6CA1-408D-67FB77E01EC9}"/>
                    </a:ext>
                  </a:extLst>
                </p:cNvPr>
                <p:cNvSpPr>
                  <a:spLocks noChangeArrowheads="1"/>
                </p:cNvSpPr>
                <p:nvPr/>
              </p:nvSpPr>
              <p:spPr bwMode="auto">
                <a:xfrm>
                  <a:off x="480" y="2784"/>
                  <a:ext cx="1296" cy="720"/>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400" b="1">
                      <a:solidFill>
                        <a:srgbClr val="3366FF"/>
                      </a:solidFill>
                      <a:latin typeface="Times New Roman" panose="02020603050405020304" pitchFamily="18" charset="0"/>
                    </a:rPr>
                    <a:t>Customer</a:t>
                  </a:r>
                </a:p>
              </p:txBody>
            </p:sp>
            <p:sp>
              <p:nvSpPr>
                <p:cNvPr id="55" name="Line 10">
                  <a:extLst>
                    <a:ext uri="{FF2B5EF4-FFF2-40B4-BE49-F238E27FC236}">
                      <a16:creationId xmlns:a16="http://schemas.microsoft.com/office/drawing/2014/main" id="{4D0FEE9F-B110-E38D-8366-78D7EF647D6D}"/>
                    </a:ext>
                  </a:extLst>
                </p:cNvPr>
                <p:cNvSpPr>
                  <a:spLocks noChangeShapeType="1"/>
                </p:cNvSpPr>
                <p:nvPr/>
              </p:nvSpPr>
              <p:spPr bwMode="auto">
                <a:xfrm flipH="1">
                  <a:off x="1776" y="326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6" name="Line 11">
                  <a:extLst>
                    <a:ext uri="{FF2B5EF4-FFF2-40B4-BE49-F238E27FC236}">
                      <a16:creationId xmlns:a16="http://schemas.microsoft.com/office/drawing/2014/main" id="{5696C8E0-4D92-B4D8-0921-8674FA3C14AC}"/>
                    </a:ext>
                  </a:extLst>
                </p:cNvPr>
                <p:cNvSpPr>
                  <a:spLocks noChangeShapeType="1"/>
                </p:cNvSpPr>
                <p:nvPr/>
              </p:nvSpPr>
              <p:spPr bwMode="auto">
                <a:xfrm>
                  <a:off x="3408" y="2928"/>
                  <a:ext cx="960"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7" name="Text Box 12">
                  <a:extLst>
                    <a:ext uri="{FF2B5EF4-FFF2-40B4-BE49-F238E27FC236}">
                      <a16:creationId xmlns:a16="http://schemas.microsoft.com/office/drawing/2014/main" id="{03847CD4-13C7-CD23-A1C6-92D38B41FEAB}"/>
                    </a:ext>
                  </a:extLst>
                </p:cNvPr>
                <p:cNvSpPr txBox="1">
                  <a:spLocks noChangeArrowheads="1"/>
                </p:cNvSpPr>
                <p:nvPr/>
              </p:nvSpPr>
              <p:spPr bwMode="auto">
                <a:xfrm>
                  <a:off x="1824" y="2767"/>
                  <a:ext cx="127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Customer details</a:t>
                  </a:r>
                </a:p>
              </p:txBody>
            </p:sp>
            <p:sp>
              <p:nvSpPr>
                <p:cNvPr id="58" name="Line 13">
                  <a:extLst>
                    <a:ext uri="{FF2B5EF4-FFF2-40B4-BE49-F238E27FC236}">
                      <a16:creationId xmlns:a16="http://schemas.microsoft.com/office/drawing/2014/main" id="{9BF49CEA-E988-5A32-00BE-380342823407}"/>
                    </a:ext>
                  </a:extLst>
                </p:cNvPr>
                <p:cNvSpPr>
                  <a:spLocks noChangeShapeType="1"/>
                </p:cNvSpPr>
                <p:nvPr/>
              </p:nvSpPr>
              <p:spPr bwMode="auto">
                <a:xfrm>
                  <a:off x="1776" y="302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9" name="Oval 14">
                  <a:extLst>
                    <a:ext uri="{FF2B5EF4-FFF2-40B4-BE49-F238E27FC236}">
                      <a16:creationId xmlns:a16="http://schemas.microsoft.com/office/drawing/2014/main" id="{3C28B87D-59EB-2CBD-248E-C702F59F2B08}"/>
                    </a:ext>
                  </a:extLst>
                </p:cNvPr>
                <p:cNvSpPr>
                  <a:spLocks noChangeArrowheads="1"/>
                </p:cNvSpPr>
                <p:nvPr/>
              </p:nvSpPr>
              <p:spPr bwMode="auto">
                <a:xfrm>
                  <a:off x="3360" y="2544"/>
                  <a:ext cx="1104" cy="1104"/>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Aft>
                      <a:spcPct val="15000"/>
                    </a:spcAft>
                  </a:pPr>
                  <a:r>
                    <a:rPr lang="en-US" altLang="en-US" sz="2000" b="1" dirty="0">
                      <a:solidFill>
                        <a:srgbClr val="3366FF"/>
                      </a:solidFill>
                      <a:latin typeface="Times New Roman" panose="02020603050405020304" pitchFamily="18" charset="0"/>
                    </a:rPr>
                    <a:t>1.0</a:t>
                  </a:r>
                </a:p>
                <a:p>
                  <a:pPr algn="ctr"/>
                  <a:r>
                    <a:rPr lang="en-US" altLang="en-US" sz="2000" b="1" dirty="0">
                      <a:solidFill>
                        <a:srgbClr val="3366FF"/>
                      </a:solidFill>
                      <a:latin typeface="Times New Roman" panose="02020603050405020304" pitchFamily="18" charset="0"/>
                    </a:rPr>
                    <a:t>Register</a:t>
                  </a:r>
                </a:p>
                <a:p>
                  <a:pPr algn="ctr"/>
                  <a:r>
                    <a:rPr lang="en-US" altLang="en-US" sz="2000" b="1" dirty="0">
                      <a:solidFill>
                        <a:srgbClr val="3366FF"/>
                      </a:solidFill>
                      <a:latin typeface="Times New Roman" panose="02020603050405020304" pitchFamily="18" charset="0"/>
                    </a:rPr>
                    <a:t>Customer</a:t>
                  </a:r>
                </a:p>
                <a:p>
                  <a:pPr algn="ctr"/>
                  <a:endParaRPr lang="en-US" altLang="en-US" sz="2000" b="1" dirty="0">
                    <a:solidFill>
                      <a:srgbClr val="3366FF"/>
                    </a:solidFill>
                    <a:latin typeface="Times New Roman" panose="02020603050405020304" pitchFamily="18" charset="0"/>
                  </a:endParaRPr>
                </a:p>
              </p:txBody>
            </p:sp>
            <p:sp>
              <p:nvSpPr>
                <p:cNvPr id="60" name="Text Box 15">
                  <a:extLst>
                    <a:ext uri="{FF2B5EF4-FFF2-40B4-BE49-F238E27FC236}">
                      <a16:creationId xmlns:a16="http://schemas.microsoft.com/office/drawing/2014/main" id="{A46DEDB0-3C6F-060A-C026-EEC603815019}"/>
                    </a:ext>
                  </a:extLst>
                </p:cNvPr>
                <p:cNvSpPr txBox="1">
                  <a:spLocks noChangeArrowheads="1"/>
                </p:cNvSpPr>
                <p:nvPr/>
              </p:nvSpPr>
              <p:spPr bwMode="auto">
                <a:xfrm>
                  <a:off x="1872" y="3295"/>
                  <a:ext cx="9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Login details</a:t>
                  </a:r>
                </a:p>
              </p:txBody>
            </p:sp>
          </p:grpSp>
          <p:grpSp>
            <p:nvGrpSpPr>
              <p:cNvPr id="47" name="Group 16">
                <a:extLst>
                  <a:ext uri="{FF2B5EF4-FFF2-40B4-BE49-F238E27FC236}">
                    <a16:creationId xmlns:a16="http://schemas.microsoft.com/office/drawing/2014/main" id="{E96F89C7-A8D6-AF13-7971-CB98EBFAF3EF}"/>
                  </a:ext>
                </a:extLst>
              </p:cNvPr>
              <p:cNvGrpSpPr>
                <a:grpSpLocks/>
              </p:cNvGrpSpPr>
              <p:nvPr/>
            </p:nvGrpSpPr>
            <p:grpSpPr bwMode="auto">
              <a:xfrm>
                <a:off x="2928" y="2112"/>
                <a:ext cx="2640" cy="1152"/>
                <a:chOff x="2928" y="2112"/>
                <a:chExt cx="2640" cy="1152"/>
              </a:xfrm>
            </p:grpSpPr>
            <p:sp>
              <p:nvSpPr>
                <p:cNvPr id="48" name="Line 17">
                  <a:extLst>
                    <a:ext uri="{FF2B5EF4-FFF2-40B4-BE49-F238E27FC236}">
                      <a16:creationId xmlns:a16="http://schemas.microsoft.com/office/drawing/2014/main" id="{3DDEA45D-39E8-90C4-630B-FCDC269CAE60}"/>
                    </a:ext>
                  </a:extLst>
                </p:cNvPr>
                <p:cNvSpPr>
                  <a:spLocks noChangeShapeType="1"/>
                </p:cNvSpPr>
                <p:nvPr/>
              </p:nvSpPr>
              <p:spPr bwMode="auto">
                <a:xfrm flipV="1">
                  <a:off x="4416" y="2544"/>
                  <a:ext cx="192"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49" name="Line 18">
                  <a:extLst>
                    <a:ext uri="{FF2B5EF4-FFF2-40B4-BE49-F238E27FC236}">
                      <a16:creationId xmlns:a16="http://schemas.microsoft.com/office/drawing/2014/main" id="{C01FDBAB-9049-30BD-4702-CB19F4E2D933}"/>
                    </a:ext>
                  </a:extLst>
                </p:cNvPr>
                <p:cNvSpPr>
                  <a:spLocks noChangeShapeType="1"/>
                </p:cNvSpPr>
                <p:nvPr/>
              </p:nvSpPr>
              <p:spPr bwMode="auto">
                <a:xfrm flipH="1">
                  <a:off x="4656" y="2688"/>
                  <a:ext cx="240"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0" name="Line 19">
                  <a:extLst>
                    <a:ext uri="{FF2B5EF4-FFF2-40B4-BE49-F238E27FC236}">
                      <a16:creationId xmlns:a16="http://schemas.microsoft.com/office/drawing/2014/main" id="{023F136A-82A4-F8D0-F2DC-576A4F75C0E9}"/>
                    </a:ext>
                  </a:extLst>
                </p:cNvPr>
                <p:cNvSpPr>
                  <a:spLocks noChangeShapeType="1"/>
                </p:cNvSpPr>
                <p:nvPr/>
              </p:nvSpPr>
              <p:spPr bwMode="auto">
                <a:xfrm>
                  <a:off x="4176" y="2112"/>
                  <a:ext cx="1392"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1" name="Line 20">
                  <a:extLst>
                    <a:ext uri="{FF2B5EF4-FFF2-40B4-BE49-F238E27FC236}">
                      <a16:creationId xmlns:a16="http://schemas.microsoft.com/office/drawing/2014/main" id="{1172855F-7827-B08B-51C4-3F184CDD5B04}"/>
                    </a:ext>
                  </a:extLst>
                </p:cNvPr>
                <p:cNvSpPr>
                  <a:spLocks noChangeShapeType="1"/>
                </p:cNvSpPr>
                <p:nvPr/>
              </p:nvSpPr>
              <p:spPr bwMode="auto">
                <a:xfrm>
                  <a:off x="4224" y="2496"/>
                  <a:ext cx="1344"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52" name="Text Box 21">
                  <a:extLst>
                    <a:ext uri="{FF2B5EF4-FFF2-40B4-BE49-F238E27FC236}">
                      <a16:creationId xmlns:a16="http://schemas.microsoft.com/office/drawing/2014/main" id="{4D483908-5ABC-4FFF-775B-80FE09873B5F}"/>
                    </a:ext>
                  </a:extLst>
                </p:cNvPr>
                <p:cNvSpPr txBox="1">
                  <a:spLocks noChangeArrowheads="1"/>
                </p:cNvSpPr>
                <p:nvPr/>
              </p:nvSpPr>
              <p:spPr bwMode="auto">
                <a:xfrm>
                  <a:off x="4224" y="2191"/>
                  <a:ext cx="128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Customer record</a:t>
                  </a:r>
                </a:p>
              </p:txBody>
            </p:sp>
            <p:sp>
              <p:nvSpPr>
                <p:cNvPr id="53" name="Rectangle 22">
                  <a:extLst>
                    <a:ext uri="{FF2B5EF4-FFF2-40B4-BE49-F238E27FC236}">
                      <a16:creationId xmlns:a16="http://schemas.microsoft.com/office/drawing/2014/main" id="{A3D4DD47-DCF5-471E-B244-C28E119EDC38}"/>
                    </a:ext>
                  </a:extLst>
                </p:cNvPr>
                <p:cNvSpPr>
                  <a:spLocks noChangeArrowheads="1"/>
                </p:cNvSpPr>
                <p:nvPr/>
              </p:nvSpPr>
              <p:spPr bwMode="auto">
                <a:xfrm>
                  <a:off x="2928" y="2832"/>
                  <a:ext cx="19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Registration details</a:t>
                  </a:r>
                </a:p>
              </p:txBody>
            </p:sp>
          </p:grpSp>
        </p:grpSp>
      </p:grpSp>
    </p:spTree>
    <p:extLst>
      <p:ext uri="{BB962C8B-B14F-4D97-AF65-F5344CB8AC3E}">
        <p14:creationId xmlns:p14="http://schemas.microsoft.com/office/powerpoint/2010/main" val="1785769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6EDDD75-1253-75A0-DC8F-81FC7593E1E5}"/>
              </a:ext>
            </a:extLst>
          </p:cNvPr>
          <p:cNvSpPr>
            <a:spLocks noGrp="1"/>
          </p:cNvSpPr>
          <p:nvPr>
            <p:ph idx="1"/>
          </p:nvPr>
        </p:nvSpPr>
        <p:spPr/>
        <p:txBody>
          <a:bodyPr/>
          <a:lstStyle/>
          <a:p>
            <a:pPr eaLnBrk="1" hangingPunct="1">
              <a:buFontTx/>
              <a:buNone/>
            </a:pPr>
            <a:r>
              <a:rPr lang="en-US" altLang="en-US" sz="2400" dirty="0">
                <a:solidFill>
                  <a:srgbClr val="A50021"/>
                </a:solidFill>
              </a:rPr>
              <a:t>Name : </a:t>
            </a:r>
            <a:r>
              <a:rPr lang="en-US" altLang="en-US" sz="2400" i="1" dirty="0">
                <a:solidFill>
                  <a:schemeClr val="accent6"/>
                </a:solidFill>
              </a:rPr>
              <a:t>Process name and # as it appears on the DFDs </a:t>
            </a:r>
          </a:p>
          <a:p>
            <a:pPr eaLnBrk="1" hangingPunct="1">
              <a:buFontTx/>
              <a:buNone/>
            </a:pPr>
            <a:r>
              <a:rPr lang="en-US" altLang="en-US" sz="2400" dirty="0">
                <a:solidFill>
                  <a:srgbClr val="A50021"/>
                </a:solidFill>
              </a:rPr>
              <a:t>Description : </a:t>
            </a:r>
            <a:r>
              <a:rPr lang="en-US" altLang="en-US" sz="2400" i="1" dirty="0">
                <a:solidFill>
                  <a:schemeClr val="accent6"/>
                </a:solidFill>
              </a:rPr>
              <a:t>Brief statement of the process’s general purpose</a:t>
            </a:r>
            <a:endParaRPr lang="en-US" altLang="en-US" sz="2400" dirty="0">
              <a:solidFill>
                <a:schemeClr val="accent6"/>
              </a:solidFill>
            </a:endParaRPr>
          </a:p>
          <a:p>
            <a:pPr eaLnBrk="1" hangingPunct="1">
              <a:buFontTx/>
              <a:buNone/>
            </a:pPr>
            <a:r>
              <a:rPr lang="en-US" altLang="en-US" sz="2400" dirty="0">
                <a:solidFill>
                  <a:srgbClr val="A50021"/>
                </a:solidFill>
              </a:rPr>
              <a:t>Input data flows : </a:t>
            </a:r>
            <a:r>
              <a:rPr lang="en-US" altLang="en-US" sz="2400" i="1" dirty="0">
                <a:solidFill>
                  <a:schemeClr val="accent6"/>
                </a:solidFill>
              </a:rPr>
              <a:t>The standard DFD names for the data flows entering the process</a:t>
            </a:r>
            <a:endParaRPr lang="en-US" altLang="en-US" sz="2400" dirty="0">
              <a:solidFill>
                <a:schemeClr val="accent6"/>
              </a:solidFill>
            </a:endParaRPr>
          </a:p>
          <a:p>
            <a:pPr eaLnBrk="1" hangingPunct="1">
              <a:buFontTx/>
              <a:buNone/>
            </a:pPr>
            <a:r>
              <a:rPr lang="en-US" altLang="en-US" sz="2400" dirty="0">
                <a:solidFill>
                  <a:srgbClr val="A50021"/>
                </a:solidFill>
              </a:rPr>
              <a:t>Output data flow :</a:t>
            </a:r>
            <a:r>
              <a:rPr lang="en-US" altLang="en-US" sz="2400" dirty="0">
                <a:solidFill>
                  <a:srgbClr val="FF0000"/>
                </a:solidFill>
              </a:rPr>
              <a:t> </a:t>
            </a:r>
            <a:r>
              <a:rPr lang="en-US" altLang="en-US" sz="2400" i="1" dirty="0">
                <a:solidFill>
                  <a:schemeClr val="accent6"/>
                </a:solidFill>
              </a:rPr>
              <a:t>The standard DFD names for the data 	flows leaving the process</a:t>
            </a:r>
          </a:p>
          <a:p>
            <a:pPr eaLnBrk="1" hangingPunct="1">
              <a:buFontTx/>
              <a:buNone/>
            </a:pPr>
            <a:r>
              <a:rPr lang="en-US" altLang="en-US" sz="2400" dirty="0">
                <a:solidFill>
                  <a:srgbClr val="A50021"/>
                </a:solidFill>
              </a:rPr>
              <a:t>Process description : </a:t>
            </a:r>
            <a:r>
              <a:rPr lang="en-US" altLang="en-US" sz="2400" i="1" dirty="0">
                <a:solidFill>
                  <a:schemeClr val="accent6"/>
                </a:solidFill>
              </a:rPr>
              <a:t>Document the detailed steps for the process – using Structured English</a:t>
            </a:r>
            <a:endParaRPr lang="en-US" altLang="en-US" sz="2400" dirty="0">
              <a:solidFill>
                <a:schemeClr val="accent6"/>
              </a:solidFill>
            </a:endParaRPr>
          </a:p>
          <a:p>
            <a:endParaRPr lang="en-MY" dirty="0"/>
          </a:p>
        </p:txBody>
      </p:sp>
      <p:sp>
        <p:nvSpPr>
          <p:cNvPr id="3" name="Title 2">
            <a:extLst>
              <a:ext uri="{FF2B5EF4-FFF2-40B4-BE49-F238E27FC236}">
                <a16:creationId xmlns:a16="http://schemas.microsoft.com/office/drawing/2014/main" id="{FEA0A206-8FA7-9F7F-7B63-A69FF88637D6}"/>
              </a:ext>
            </a:extLst>
          </p:cNvPr>
          <p:cNvSpPr>
            <a:spLocks noGrp="1"/>
          </p:cNvSpPr>
          <p:nvPr>
            <p:ph type="title"/>
          </p:nvPr>
        </p:nvSpPr>
        <p:spPr/>
        <p:txBody>
          <a:bodyPr/>
          <a:lstStyle/>
          <a:p>
            <a:r>
              <a:rPr lang="en-US" b="1" dirty="0"/>
              <a:t>Process</a:t>
            </a:r>
            <a:endParaRPr lang="en-MY" dirty="0"/>
          </a:p>
        </p:txBody>
      </p:sp>
    </p:spTree>
    <p:extLst>
      <p:ext uri="{BB962C8B-B14F-4D97-AF65-F5344CB8AC3E}">
        <p14:creationId xmlns:p14="http://schemas.microsoft.com/office/powerpoint/2010/main" val="4044762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36604EF-2790-872E-D07D-31B1037A5439}"/>
              </a:ext>
            </a:extLst>
          </p:cNvPr>
          <p:cNvPicPr>
            <a:picLocks noChangeAspect="1"/>
          </p:cNvPicPr>
          <p:nvPr/>
        </p:nvPicPr>
        <p:blipFill rotWithShape="1">
          <a:blip r:embed="rId2"/>
          <a:srcRect t="6965" b="8657"/>
          <a:stretch/>
        </p:blipFill>
        <p:spPr>
          <a:xfrm>
            <a:off x="1064526" y="399197"/>
            <a:ext cx="9575322" cy="6059606"/>
          </a:xfrm>
          <a:prstGeom prst="rect">
            <a:avLst/>
          </a:prstGeom>
        </p:spPr>
      </p:pic>
    </p:spTree>
    <p:extLst>
      <p:ext uri="{BB962C8B-B14F-4D97-AF65-F5344CB8AC3E}">
        <p14:creationId xmlns:p14="http://schemas.microsoft.com/office/powerpoint/2010/main" val="17176584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2FE759-8009-42DB-AA6A-248237E99122}"/>
              </a:ext>
            </a:extLst>
          </p:cNvPr>
          <p:cNvSpPr>
            <a:spLocks noGrp="1"/>
          </p:cNvSpPr>
          <p:nvPr>
            <p:ph type="title"/>
          </p:nvPr>
        </p:nvSpPr>
        <p:spPr/>
        <p:txBody>
          <a:bodyPr/>
          <a:lstStyle/>
          <a:p>
            <a:r>
              <a:rPr lang="en-US" b="1" dirty="0"/>
              <a:t>Process</a:t>
            </a:r>
            <a:endParaRPr lang="en-MY" dirty="0"/>
          </a:p>
        </p:txBody>
      </p:sp>
      <p:sp>
        <p:nvSpPr>
          <p:cNvPr id="4" name="Rectangle 23">
            <a:extLst>
              <a:ext uri="{FF2B5EF4-FFF2-40B4-BE49-F238E27FC236}">
                <a16:creationId xmlns:a16="http://schemas.microsoft.com/office/drawing/2014/main" id="{F5836BF8-8AD5-302F-50F3-FB39CFF533DD}"/>
              </a:ext>
            </a:extLst>
          </p:cNvPr>
          <p:cNvSpPr txBox="1">
            <a:spLocks noChangeArrowheads="1"/>
          </p:cNvSpPr>
          <p:nvPr/>
        </p:nvSpPr>
        <p:spPr bwMode="auto">
          <a:xfrm>
            <a:off x="228600" y="1170317"/>
            <a:ext cx="9038690" cy="335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altLang="en-US" sz="2400" b="1" kern="0" dirty="0">
                <a:solidFill>
                  <a:srgbClr val="CC0000"/>
                </a:solidFill>
              </a:rPr>
              <a:t>Name                    :</a:t>
            </a:r>
            <a:r>
              <a:rPr lang="en-US" altLang="en-US" sz="2400" b="1" kern="0" dirty="0"/>
              <a:t> </a:t>
            </a:r>
            <a:r>
              <a:rPr lang="en-US" altLang="en-US" sz="2400" kern="0" dirty="0"/>
              <a:t>1.0 Register Customer </a:t>
            </a:r>
          </a:p>
          <a:p>
            <a:r>
              <a:rPr lang="en-US" altLang="en-US" sz="2400" b="1" kern="0" dirty="0">
                <a:solidFill>
                  <a:srgbClr val="CC0000"/>
                </a:solidFill>
              </a:rPr>
              <a:t>Description           :</a:t>
            </a:r>
            <a:r>
              <a:rPr lang="en-US" altLang="en-US" sz="2400" b="1" kern="0" dirty="0"/>
              <a:t> </a:t>
            </a:r>
            <a:r>
              <a:rPr lang="en-US" altLang="en-US" sz="2400" kern="0" dirty="0"/>
              <a:t>Registers customer details into the customer    </a:t>
            </a:r>
          </a:p>
          <a:p>
            <a:pPr marL="0" indent="0">
              <a:buNone/>
            </a:pPr>
            <a:r>
              <a:rPr lang="en-US" altLang="en-US" sz="2400" kern="0" dirty="0"/>
              <a:t>                                   records and retrieves randomly generated </a:t>
            </a:r>
          </a:p>
          <a:p>
            <a:pPr marL="0" indent="0">
              <a:buNone/>
            </a:pPr>
            <a:r>
              <a:rPr lang="en-US" altLang="en-US" sz="2400" kern="0" dirty="0"/>
              <a:t>                                   password with login </a:t>
            </a:r>
            <a:endParaRPr lang="en-US" altLang="en-US" sz="2400" kern="0" dirty="0">
              <a:cs typeface="Arial"/>
            </a:endParaRPr>
          </a:p>
          <a:p>
            <a:pPr eaLnBrk="1" hangingPunct="1"/>
            <a:r>
              <a:rPr lang="en-US" altLang="en-US" sz="2400" b="1" kern="0" dirty="0">
                <a:solidFill>
                  <a:srgbClr val="CC0000"/>
                </a:solidFill>
              </a:rPr>
              <a:t>Input data flows   :</a:t>
            </a:r>
            <a:r>
              <a:rPr lang="en-US" altLang="en-US" sz="2400" b="1" kern="0" dirty="0"/>
              <a:t> </a:t>
            </a:r>
            <a:r>
              <a:rPr lang="en-US" altLang="en-US" sz="2400" kern="0" dirty="0"/>
              <a:t>Customer details, Updated customer details</a:t>
            </a:r>
            <a:endParaRPr lang="en-US" altLang="en-US" sz="2400" kern="0" dirty="0">
              <a:cs typeface="Arial"/>
            </a:endParaRPr>
          </a:p>
          <a:p>
            <a:pPr eaLnBrk="1" hangingPunct="1"/>
            <a:r>
              <a:rPr lang="en-US" altLang="en-US" sz="2400" b="1" kern="0" dirty="0">
                <a:solidFill>
                  <a:srgbClr val="CC0000"/>
                </a:solidFill>
              </a:rPr>
              <a:t>Output data flows :</a:t>
            </a:r>
            <a:r>
              <a:rPr lang="en-US" altLang="en-US" sz="2400" b="1" kern="0" dirty="0"/>
              <a:t> </a:t>
            </a:r>
            <a:r>
              <a:rPr lang="en-US" altLang="en-US" sz="2400" kern="0" dirty="0"/>
              <a:t>Login details, Registration details</a:t>
            </a:r>
            <a:endParaRPr lang="en-US" altLang="en-US" sz="2400" kern="0" dirty="0">
              <a:cs typeface="Arial"/>
            </a:endParaRPr>
          </a:p>
          <a:p>
            <a:pPr eaLnBrk="1" hangingPunct="1"/>
            <a:r>
              <a:rPr lang="en-US" altLang="en-US" sz="2400" b="1" kern="0" dirty="0">
                <a:solidFill>
                  <a:srgbClr val="CC0000"/>
                </a:solidFill>
              </a:rPr>
              <a:t>Process                  : </a:t>
            </a:r>
            <a:r>
              <a:rPr lang="en-US" altLang="en-US" sz="2400" kern="0" dirty="0">
                <a:solidFill>
                  <a:schemeClr val="accent6"/>
                </a:solidFill>
              </a:rPr>
              <a:t>(Pseudocode)</a:t>
            </a:r>
          </a:p>
          <a:p>
            <a:pPr>
              <a:buFontTx/>
              <a:buNone/>
            </a:pPr>
            <a:endParaRPr lang="en-US" altLang="en-US" sz="2400" kern="0" dirty="0">
              <a:cs typeface="Arial"/>
            </a:endParaRPr>
          </a:p>
        </p:txBody>
      </p:sp>
      <p:grpSp>
        <p:nvGrpSpPr>
          <p:cNvPr id="5" name="Group 24">
            <a:extLst>
              <a:ext uri="{FF2B5EF4-FFF2-40B4-BE49-F238E27FC236}">
                <a16:creationId xmlns:a16="http://schemas.microsoft.com/office/drawing/2014/main" id="{4D05505A-434D-BD28-6C8E-35F50EA408B9}"/>
              </a:ext>
            </a:extLst>
          </p:cNvPr>
          <p:cNvGrpSpPr>
            <a:grpSpLocks/>
          </p:cNvGrpSpPr>
          <p:nvPr/>
        </p:nvGrpSpPr>
        <p:grpSpPr bwMode="auto">
          <a:xfrm>
            <a:off x="3465573" y="2955888"/>
            <a:ext cx="7848600" cy="3365500"/>
            <a:chOff x="816" y="2112"/>
            <a:chExt cx="4944" cy="2120"/>
          </a:xfrm>
        </p:grpSpPr>
        <p:sp>
          <p:nvSpPr>
            <p:cNvPr id="6" name="Rectangle 25">
              <a:extLst>
                <a:ext uri="{FF2B5EF4-FFF2-40B4-BE49-F238E27FC236}">
                  <a16:creationId xmlns:a16="http://schemas.microsoft.com/office/drawing/2014/main" id="{2BA2A409-10EC-FD94-F002-323DD60748A9}"/>
                </a:ext>
              </a:extLst>
            </p:cNvPr>
            <p:cNvSpPr>
              <a:spLocks noChangeArrowheads="1"/>
            </p:cNvSpPr>
            <p:nvPr/>
          </p:nvSpPr>
          <p:spPr bwMode="auto">
            <a:xfrm>
              <a:off x="4848" y="2832"/>
              <a:ext cx="912"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Updated Customer details</a:t>
              </a:r>
            </a:p>
          </p:txBody>
        </p:sp>
        <p:grpSp>
          <p:nvGrpSpPr>
            <p:cNvPr id="7" name="Group 26">
              <a:extLst>
                <a:ext uri="{FF2B5EF4-FFF2-40B4-BE49-F238E27FC236}">
                  <a16:creationId xmlns:a16="http://schemas.microsoft.com/office/drawing/2014/main" id="{819B797B-4B72-8E47-8745-6C492B493EB0}"/>
                </a:ext>
              </a:extLst>
            </p:cNvPr>
            <p:cNvGrpSpPr>
              <a:grpSpLocks/>
            </p:cNvGrpSpPr>
            <p:nvPr/>
          </p:nvGrpSpPr>
          <p:grpSpPr bwMode="auto">
            <a:xfrm>
              <a:off x="816" y="2112"/>
              <a:ext cx="4752" cy="2120"/>
              <a:chOff x="816" y="2112"/>
              <a:chExt cx="4752" cy="2120"/>
            </a:xfrm>
          </p:grpSpPr>
          <p:grpSp>
            <p:nvGrpSpPr>
              <p:cNvPr id="8" name="Group 27">
                <a:extLst>
                  <a:ext uri="{FF2B5EF4-FFF2-40B4-BE49-F238E27FC236}">
                    <a16:creationId xmlns:a16="http://schemas.microsoft.com/office/drawing/2014/main" id="{88CE56C3-724A-0804-F4D2-04CFD092F48A}"/>
                  </a:ext>
                </a:extLst>
              </p:cNvPr>
              <p:cNvGrpSpPr>
                <a:grpSpLocks/>
              </p:cNvGrpSpPr>
              <p:nvPr/>
            </p:nvGrpSpPr>
            <p:grpSpPr bwMode="auto">
              <a:xfrm>
                <a:off x="816" y="3128"/>
                <a:ext cx="3984" cy="1104"/>
                <a:chOff x="480" y="2552"/>
                <a:chExt cx="3984" cy="1104"/>
              </a:xfrm>
            </p:grpSpPr>
            <p:sp>
              <p:nvSpPr>
                <p:cNvPr id="16" name="Rectangle 28">
                  <a:extLst>
                    <a:ext uri="{FF2B5EF4-FFF2-40B4-BE49-F238E27FC236}">
                      <a16:creationId xmlns:a16="http://schemas.microsoft.com/office/drawing/2014/main" id="{8D203C9F-15A9-08BA-B31A-B4E0C118BBDC}"/>
                    </a:ext>
                  </a:extLst>
                </p:cNvPr>
                <p:cNvSpPr>
                  <a:spLocks noChangeArrowheads="1"/>
                </p:cNvSpPr>
                <p:nvPr/>
              </p:nvSpPr>
              <p:spPr bwMode="auto">
                <a:xfrm>
                  <a:off x="480" y="2784"/>
                  <a:ext cx="1296" cy="720"/>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400" b="1">
                      <a:solidFill>
                        <a:srgbClr val="3366FF"/>
                      </a:solidFill>
                      <a:latin typeface="Times New Roman" panose="02020603050405020304" pitchFamily="18" charset="0"/>
                    </a:rPr>
                    <a:t>Customer</a:t>
                  </a:r>
                </a:p>
              </p:txBody>
            </p:sp>
            <p:sp>
              <p:nvSpPr>
                <p:cNvPr id="17" name="Line 29">
                  <a:extLst>
                    <a:ext uri="{FF2B5EF4-FFF2-40B4-BE49-F238E27FC236}">
                      <a16:creationId xmlns:a16="http://schemas.microsoft.com/office/drawing/2014/main" id="{D436F638-A06D-B061-BD04-65C5E3898E0E}"/>
                    </a:ext>
                  </a:extLst>
                </p:cNvPr>
                <p:cNvSpPr>
                  <a:spLocks noChangeShapeType="1"/>
                </p:cNvSpPr>
                <p:nvPr/>
              </p:nvSpPr>
              <p:spPr bwMode="auto">
                <a:xfrm flipH="1">
                  <a:off x="1776" y="326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30">
                  <a:extLst>
                    <a:ext uri="{FF2B5EF4-FFF2-40B4-BE49-F238E27FC236}">
                      <a16:creationId xmlns:a16="http://schemas.microsoft.com/office/drawing/2014/main" id="{7A1AA803-CA41-4481-7DC6-D5C180D1630D}"/>
                    </a:ext>
                  </a:extLst>
                </p:cNvPr>
                <p:cNvSpPr>
                  <a:spLocks noChangeShapeType="1"/>
                </p:cNvSpPr>
                <p:nvPr/>
              </p:nvSpPr>
              <p:spPr bwMode="auto">
                <a:xfrm>
                  <a:off x="3408" y="2928"/>
                  <a:ext cx="960"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Text Box 31">
                  <a:extLst>
                    <a:ext uri="{FF2B5EF4-FFF2-40B4-BE49-F238E27FC236}">
                      <a16:creationId xmlns:a16="http://schemas.microsoft.com/office/drawing/2014/main" id="{0879717E-D461-5756-F0E0-2E3EC557E457}"/>
                    </a:ext>
                  </a:extLst>
                </p:cNvPr>
                <p:cNvSpPr txBox="1">
                  <a:spLocks noChangeArrowheads="1"/>
                </p:cNvSpPr>
                <p:nvPr/>
              </p:nvSpPr>
              <p:spPr bwMode="auto">
                <a:xfrm>
                  <a:off x="1887" y="2758"/>
                  <a:ext cx="127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Customer details</a:t>
                  </a:r>
                </a:p>
              </p:txBody>
            </p:sp>
            <p:sp>
              <p:nvSpPr>
                <p:cNvPr id="20" name="Line 32">
                  <a:extLst>
                    <a:ext uri="{FF2B5EF4-FFF2-40B4-BE49-F238E27FC236}">
                      <a16:creationId xmlns:a16="http://schemas.microsoft.com/office/drawing/2014/main" id="{77569625-2B4B-3DFE-3AC3-199280420FE1}"/>
                    </a:ext>
                  </a:extLst>
                </p:cNvPr>
                <p:cNvSpPr>
                  <a:spLocks noChangeShapeType="1"/>
                </p:cNvSpPr>
                <p:nvPr/>
              </p:nvSpPr>
              <p:spPr bwMode="auto">
                <a:xfrm>
                  <a:off x="1792" y="302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 name="Oval 33">
                  <a:extLst>
                    <a:ext uri="{FF2B5EF4-FFF2-40B4-BE49-F238E27FC236}">
                      <a16:creationId xmlns:a16="http://schemas.microsoft.com/office/drawing/2014/main" id="{C02FF3C1-92F8-1F56-BDAA-7E516805166A}"/>
                    </a:ext>
                  </a:extLst>
                </p:cNvPr>
                <p:cNvSpPr>
                  <a:spLocks noChangeArrowheads="1"/>
                </p:cNvSpPr>
                <p:nvPr/>
              </p:nvSpPr>
              <p:spPr bwMode="auto">
                <a:xfrm>
                  <a:off x="3360" y="2552"/>
                  <a:ext cx="1104" cy="1104"/>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Aft>
                      <a:spcPct val="15000"/>
                    </a:spcAft>
                  </a:pPr>
                  <a:r>
                    <a:rPr lang="en-US" altLang="en-US" sz="2000" b="1">
                      <a:solidFill>
                        <a:srgbClr val="3366FF"/>
                      </a:solidFill>
                      <a:latin typeface="Times New Roman" panose="02020603050405020304" pitchFamily="18" charset="0"/>
                    </a:rPr>
                    <a:t>1.0</a:t>
                  </a:r>
                </a:p>
                <a:p>
                  <a:pPr algn="ctr"/>
                  <a:r>
                    <a:rPr lang="en-US" altLang="en-US" sz="2000" b="1">
                      <a:solidFill>
                        <a:srgbClr val="3366FF"/>
                      </a:solidFill>
                      <a:latin typeface="Times New Roman" panose="02020603050405020304" pitchFamily="18" charset="0"/>
                    </a:rPr>
                    <a:t>Register</a:t>
                  </a:r>
                </a:p>
                <a:p>
                  <a:pPr algn="ctr"/>
                  <a:r>
                    <a:rPr lang="en-US" altLang="en-US" sz="2000" b="1">
                      <a:solidFill>
                        <a:srgbClr val="3366FF"/>
                      </a:solidFill>
                      <a:latin typeface="Times New Roman" panose="02020603050405020304" pitchFamily="18" charset="0"/>
                    </a:rPr>
                    <a:t>Customer</a:t>
                  </a:r>
                </a:p>
                <a:p>
                  <a:pPr algn="ctr"/>
                  <a:endParaRPr lang="en-US" altLang="en-US" sz="2000" b="1">
                    <a:solidFill>
                      <a:srgbClr val="3366FF"/>
                    </a:solidFill>
                    <a:latin typeface="Times New Roman" panose="02020603050405020304" pitchFamily="18" charset="0"/>
                  </a:endParaRPr>
                </a:p>
              </p:txBody>
            </p:sp>
            <p:sp>
              <p:nvSpPr>
                <p:cNvPr id="22" name="Text Box 34">
                  <a:extLst>
                    <a:ext uri="{FF2B5EF4-FFF2-40B4-BE49-F238E27FC236}">
                      <a16:creationId xmlns:a16="http://schemas.microsoft.com/office/drawing/2014/main" id="{9B99427E-55A9-4161-6B8F-A2EF6EB31959}"/>
                    </a:ext>
                  </a:extLst>
                </p:cNvPr>
                <p:cNvSpPr txBox="1">
                  <a:spLocks noChangeArrowheads="1"/>
                </p:cNvSpPr>
                <p:nvPr/>
              </p:nvSpPr>
              <p:spPr bwMode="auto">
                <a:xfrm>
                  <a:off x="1872" y="3295"/>
                  <a:ext cx="9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Login details</a:t>
                  </a:r>
                </a:p>
              </p:txBody>
            </p:sp>
          </p:grpSp>
          <p:grpSp>
            <p:nvGrpSpPr>
              <p:cNvPr id="9" name="Group 35">
                <a:extLst>
                  <a:ext uri="{FF2B5EF4-FFF2-40B4-BE49-F238E27FC236}">
                    <a16:creationId xmlns:a16="http://schemas.microsoft.com/office/drawing/2014/main" id="{7A742E58-E570-EED2-BB2D-9676BE17AD64}"/>
                  </a:ext>
                </a:extLst>
              </p:cNvPr>
              <p:cNvGrpSpPr>
                <a:grpSpLocks/>
              </p:cNvGrpSpPr>
              <p:nvPr/>
            </p:nvGrpSpPr>
            <p:grpSpPr bwMode="auto">
              <a:xfrm>
                <a:off x="2928" y="2112"/>
                <a:ext cx="2640" cy="1152"/>
                <a:chOff x="2928" y="2112"/>
                <a:chExt cx="2640" cy="1152"/>
              </a:xfrm>
            </p:grpSpPr>
            <p:sp>
              <p:nvSpPr>
                <p:cNvPr id="10" name="Line 36">
                  <a:extLst>
                    <a:ext uri="{FF2B5EF4-FFF2-40B4-BE49-F238E27FC236}">
                      <a16:creationId xmlns:a16="http://schemas.microsoft.com/office/drawing/2014/main" id="{F0BED0D0-F416-84C2-D792-87F49239BC5B}"/>
                    </a:ext>
                  </a:extLst>
                </p:cNvPr>
                <p:cNvSpPr>
                  <a:spLocks noChangeShapeType="1"/>
                </p:cNvSpPr>
                <p:nvPr/>
              </p:nvSpPr>
              <p:spPr bwMode="auto">
                <a:xfrm flipV="1">
                  <a:off x="4416" y="2544"/>
                  <a:ext cx="192"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 name="Line 37">
                  <a:extLst>
                    <a:ext uri="{FF2B5EF4-FFF2-40B4-BE49-F238E27FC236}">
                      <a16:creationId xmlns:a16="http://schemas.microsoft.com/office/drawing/2014/main" id="{9F32F795-4BF2-5997-795B-72742A713E92}"/>
                    </a:ext>
                  </a:extLst>
                </p:cNvPr>
                <p:cNvSpPr>
                  <a:spLocks noChangeShapeType="1"/>
                </p:cNvSpPr>
                <p:nvPr/>
              </p:nvSpPr>
              <p:spPr bwMode="auto">
                <a:xfrm flipH="1">
                  <a:off x="4656" y="2688"/>
                  <a:ext cx="240"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 name="Line 38">
                  <a:extLst>
                    <a:ext uri="{FF2B5EF4-FFF2-40B4-BE49-F238E27FC236}">
                      <a16:creationId xmlns:a16="http://schemas.microsoft.com/office/drawing/2014/main" id="{643739EE-B021-B52F-D93E-13B0699CD633}"/>
                    </a:ext>
                  </a:extLst>
                </p:cNvPr>
                <p:cNvSpPr>
                  <a:spLocks noChangeShapeType="1"/>
                </p:cNvSpPr>
                <p:nvPr/>
              </p:nvSpPr>
              <p:spPr bwMode="auto">
                <a:xfrm>
                  <a:off x="4176" y="2112"/>
                  <a:ext cx="1392"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39">
                  <a:extLst>
                    <a:ext uri="{FF2B5EF4-FFF2-40B4-BE49-F238E27FC236}">
                      <a16:creationId xmlns:a16="http://schemas.microsoft.com/office/drawing/2014/main" id="{559524E8-2CD3-0770-C414-D705143F6EF7}"/>
                    </a:ext>
                  </a:extLst>
                </p:cNvPr>
                <p:cNvSpPr>
                  <a:spLocks noChangeShapeType="1"/>
                </p:cNvSpPr>
                <p:nvPr/>
              </p:nvSpPr>
              <p:spPr bwMode="auto">
                <a:xfrm>
                  <a:off x="4224" y="2496"/>
                  <a:ext cx="1344"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 name="Text Box 40">
                  <a:extLst>
                    <a:ext uri="{FF2B5EF4-FFF2-40B4-BE49-F238E27FC236}">
                      <a16:creationId xmlns:a16="http://schemas.microsoft.com/office/drawing/2014/main" id="{B7934A85-48A6-CE90-B36A-336C639D1A52}"/>
                    </a:ext>
                  </a:extLst>
                </p:cNvPr>
                <p:cNvSpPr txBox="1">
                  <a:spLocks noChangeArrowheads="1"/>
                </p:cNvSpPr>
                <p:nvPr/>
              </p:nvSpPr>
              <p:spPr bwMode="auto">
                <a:xfrm>
                  <a:off x="4224" y="2191"/>
                  <a:ext cx="128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Customer record</a:t>
                  </a:r>
                </a:p>
              </p:txBody>
            </p:sp>
            <p:sp>
              <p:nvSpPr>
                <p:cNvPr id="15" name="Rectangle 41">
                  <a:extLst>
                    <a:ext uri="{FF2B5EF4-FFF2-40B4-BE49-F238E27FC236}">
                      <a16:creationId xmlns:a16="http://schemas.microsoft.com/office/drawing/2014/main" id="{AE2B2EC4-3409-49B0-1648-AC6C3464A425}"/>
                    </a:ext>
                  </a:extLst>
                </p:cNvPr>
                <p:cNvSpPr>
                  <a:spLocks noChangeArrowheads="1"/>
                </p:cNvSpPr>
                <p:nvPr/>
              </p:nvSpPr>
              <p:spPr bwMode="auto">
                <a:xfrm>
                  <a:off x="2928" y="2832"/>
                  <a:ext cx="19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Registration details</a:t>
                  </a:r>
                </a:p>
              </p:txBody>
            </p:sp>
          </p:grpSp>
        </p:grpSp>
      </p:grpSp>
    </p:spTree>
    <p:extLst>
      <p:ext uri="{BB962C8B-B14F-4D97-AF65-F5344CB8AC3E}">
        <p14:creationId xmlns:p14="http://schemas.microsoft.com/office/powerpoint/2010/main" val="1027301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3" end="3"/>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2D8D97-9BBA-E475-3F4C-55862D5EC6C3}"/>
              </a:ext>
            </a:extLst>
          </p:cNvPr>
          <p:cNvSpPr>
            <a:spLocks noGrp="1"/>
          </p:cNvSpPr>
          <p:nvPr>
            <p:ph type="title"/>
          </p:nvPr>
        </p:nvSpPr>
        <p:spPr/>
        <p:txBody>
          <a:bodyPr/>
          <a:lstStyle/>
          <a:p>
            <a:r>
              <a:rPr lang="en-US" dirty="0"/>
              <a:t>Process Pseudocode Example</a:t>
            </a:r>
            <a:endParaRPr lang="en-MY" dirty="0"/>
          </a:p>
        </p:txBody>
      </p:sp>
      <p:sp>
        <p:nvSpPr>
          <p:cNvPr id="5" name="Rectangle 9">
            <a:extLst>
              <a:ext uri="{FF2B5EF4-FFF2-40B4-BE49-F238E27FC236}">
                <a16:creationId xmlns:a16="http://schemas.microsoft.com/office/drawing/2014/main" id="{B3617D94-1038-8402-8AA4-ED6CE9361BB1}"/>
              </a:ext>
            </a:extLst>
          </p:cNvPr>
          <p:cNvSpPr>
            <a:spLocks noChangeArrowheads="1"/>
          </p:cNvSpPr>
          <p:nvPr/>
        </p:nvSpPr>
        <p:spPr bwMode="auto">
          <a:xfrm>
            <a:off x="2016625" y="1359591"/>
            <a:ext cx="7539243" cy="2693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if(first time entry) {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Load registration form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else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res_userID</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userID</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is unique</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res_pwd</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password1 and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password2 are the same</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res_phone</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phone number is 9 digit</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res_email</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email is of correct format</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res_gender</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gender has a valid value</a:t>
            </a:r>
            <a:endParaRPr lang="en-US" altLang="zh-CN" sz="1300" dirty="0"/>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res_profile</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profile is not empty</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res_name</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check whether </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i</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/p name field is not empty</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if( all check results == true)</a:t>
            </a:r>
            <a:endParaRPr kumimoji="0" lang="en-US" altLang="zh-CN" sz="1300" b="0" i="0" u="none" strike="noStrike" cap="none" normalizeH="0" baseline="0" dirty="0">
              <a:ln>
                <a:noFill/>
              </a:ln>
              <a:solidFill>
                <a:schemeClr val="tx1"/>
              </a:solidFill>
              <a:effectLst/>
              <a:latin typeface="Arial" panose="020B0604020202020204" pitchFamily="34" charset="0"/>
            </a:endParaRPr>
          </a:p>
        </p:txBody>
      </p:sp>
      <p:sp>
        <p:nvSpPr>
          <p:cNvPr id="6" name="Rectangle 10">
            <a:extLst>
              <a:ext uri="{FF2B5EF4-FFF2-40B4-BE49-F238E27FC236}">
                <a16:creationId xmlns:a16="http://schemas.microsoft.com/office/drawing/2014/main" id="{CCA69CE3-6202-BA13-7D14-73EC2BC4D390}"/>
              </a:ext>
            </a:extLst>
          </p:cNvPr>
          <p:cNvSpPr>
            <a:spLocks noChangeArrowheads="1"/>
          </p:cNvSpPr>
          <p:nvPr/>
        </p:nvSpPr>
        <p:spPr bwMode="auto">
          <a:xfrm>
            <a:off x="2327205" y="3890317"/>
            <a:ext cx="4984057" cy="26930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generate SQL insert queries</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connect to database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pass queries to database </a:t>
            </a:r>
            <a:r>
              <a:rPr kumimoji="0" lang="en-US" altLang="zh-CN" sz="1300" b="0" i="0" u="none" strike="noStrike" cap="none" normalizeH="0" baseline="0" dirty="0">
                <a:ln>
                  <a:noFill/>
                </a:ln>
                <a:solidFill>
                  <a:srgbClr val="0000FF"/>
                </a:solidFill>
                <a:effectLst/>
                <a:latin typeface="Verdana" panose="020B0604030504040204" pitchFamily="34" charset="0"/>
                <a:ea typeface="SimSun" panose="02010600030101010101" pitchFamily="2" charset="-122"/>
                <a:cs typeface="Courier New" panose="02070309020205020404" pitchFamily="49" charset="0"/>
              </a:rPr>
              <a:t>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if (any query fails)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display error msg</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else display registration complete msg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endif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}else {</a:t>
            </a:r>
            <a:endParaRPr kumimoji="0" lang="en-US" altLang="zh-CN" sz="1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Load registration form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if(</a:t>
            </a:r>
            <a:r>
              <a:rPr kumimoji="0" lang="en-US" altLang="zh-CN" sz="1300" b="0" i="0" u="none" strike="noStrike" cap="none" normalizeH="0" baseline="0" dirty="0" err="1">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res_userID</a:t>
            </a: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 false)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display reselect unique user id msg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zh-CN" sz="1300" b="0" i="0" u="none" strike="noStrike" cap="none" normalizeH="0" baseline="0" dirty="0">
                <a:ln>
                  <a:noFill/>
                </a:ln>
                <a:solidFill>
                  <a:schemeClr val="tx1"/>
                </a:solidFill>
                <a:effectLst/>
                <a:latin typeface="Courier New" panose="02070309020205020404" pitchFamily="49" charset="0"/>
                <a:ea typeface="SimSun" panose="02010600030101010101" pitchFamily="2" charset="-122"/>
                <a:cs typeface="Courier New" panose="02070309020205020404" pitchFamily="49" charset="0"/>
              </a:rPr>
              <a:t>	endif</a:t>
            </a:r>
            <a:endParaRPr kumimoji="0" lang="en-US" altLang="zh-CN" sz="13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89164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23F1DA-1EEF-28C8-67F8-A1259DFE6D3D}"/>
              </a:ext>
            </a:extLst>
          </p:cNvPr>
          <p:cNvSpPr>
            <a:spLocks noGrp="1"/>
          </p:cNvSpPr>
          <p:nvPr>
            <p:ph idx="1"/>
          </p:nvPr>
        </p:nvSpPr>
        <p:spPr/>
        <p:txBody>
          <a:bodyPr/>
          <a:lstStyle/>
          <a:p>
            <a:pPr eaLnBrk="1" hangingPunct="1">
              <a:lnSpc>
                <a:spcPct val="90000"/>
              </a:lnSpc>
            </a:pPr>
            <a:r>
              <a:rPr lang="en-US" altLang="en-US" sz="2400" b="1" dirty="0">
                <a:solidFill>
                  <a:srgbClr val="A50021"/>
                </a:solidFill>
              </a:rPr>
              <a:t>Name                 :</a:t>
            </a:r>
            <a:r>
              <a:rPr lang="en-US" altLang="en-US" sz="2400" b="1" dirty="0">
                <a:solidFill>
                  <a:srgbClr val="FF0000"/>
                </a:solidFill>
              </a:rPr>
              <a:t> 	</a:t>
            </a:r>
            <a:r>
              <a:rPr lang="en-US" altLang="en-US" sz="2400" i="1" dirty="0">
                <a:solidFill>
                  <a:schemeClr val="accent6"/>
                </a:solidFill>
              </a:rPr>
              <a:t>The data flow name as it appears on the DFDs </a:t>
            </a:r>
          </a:p>
          <a:p>
            <a:pPr eaLnBrk="1" hangingPunct="1">
              <a:lnSpc>
                <a:spcPct val="90000"/>
              </a:lnSpc>
            </a:pPr>
            <a:r>
              <a:rPr lang="en-US" altLang="en-US" sz="2400" b="1" dirty="0">
                <a:solidFill>
                  <a:srgbClr val="A50021"/>
                </a:solidFill>
              </a:rPr>
              <a:t>Description        :</a:t>
            </a:r>
            <a:r>
              <a:rPr lang="en-US" altLang="en-US" sz="2400" b="1" dirty="0">
                <a:solidFill>
                  <a:srgbClr val="FF0000"/>
                </a:solidFill>
              </a:rPr>
              <a:t> </a:t>
            </a:r>
            <a:r>
              <a:rPr lang="en-US" altLang="en-US" sz="2400" dirty="0">
                <a:solidFill>
                  <a:srgbClr val="FF0000"/>
                </a:solidFill>
              </a:rPr>
              <a:t>	</a:t>
            </a:r>
            <a:r>
              <a:rPr lang="en-US" altLang="en-US" sz="2400" i="1" dirty="0">
                <a:solidFill>
                  <a:schemeClr val="accent6"/>
                </a:solidFill>
              </a:rPr>
              <a:t>Describes the data flow and its purpose</a:t>
            </a:r>
            <a:endParaRPr lang="en-US" altLang="en-US" sz="2400" dirty="0">
              <a:solidFill>
                <a:schemeClr val="accent6"/>
              </a:solidFill>
            </a:endParaRPr>
          </a:p>
          <a:p>
            <a:pPr eaLnBrk="1" hangingPunct="1">
              <a:lnSpc>
                <a:spcPct val="90000"/>
              </a:lnSpc>
            </a:pPr>
            <a:r>
              <a:rPr lang="en-US" altLang="en-US" sz="2400" b="1" dirty="0">
                <a:solidFill>
                  <a:srgbClr val="A50021"/>
                </a:solidFill>
              </a:rPr>
              <a:t>Origin / Source  :</a:t>
            </a:r>
            <a:r>
              <a:rPr lang="en-US" altLang="en-US" sz="2400" b="1" dirty="0">
                <a:solidFill>
                  <a:srgbClr val="FF0000"/>
                </a:solidFill>
              </a:rPr>
              <a:t> </a:t>
            </a:r>
            <a:r>
              <a:rPr lang="en-US" altLang="en-US" sz="2400" i="1" dirty="0">
                <a:solidFill>
                  <a:schemeClr val="accent6"/>
                </a:solidFill>
              </a:rPr>
              <a:t>The DFD beginning or source of the data flow. Can be  a process, a data store or an external entity. </a:t>
            </a:r>
            <a:endParaRPr lang="en-US" altLang="en-US" sz="2400" dirty="0">
              <a:solidFill>
                <a:schemeClr val="accent6"/>
              </a:solidFill>
            </a:endParaRPr>
          </a:p>
          <a:p>
            <a:pPr eaLnBrk="1" hangingPunct="1">
              <a:lnSpc>
                <a:spcPct val="90000"/>
              </a:lnSpc>
            </a:pPr>
            <a:r>
              <a:rPr lang="en-US" altLang="en-US" sz="2400" b="1" dirty="0">
                <a:solidFill>
                  <a:srgbClr val="A50021"/>
                </a:solidFill>
              </a:rPr>
              <a:t>Destination        :</a:t>
            </a:r>
            <a:r>
              <a:rPr lang="en-US" altLang="en-US" sz="2400" b="1" dirty="0">
                <a:solidFill>
                  <a:srgbClr val="FF0000"/>
                </a:solidFill>
              </a:rPr>
              <a:t> </a:t>
            </a:r>
            <a:r>
              <a:rPr lang="en-US" altLang="en-US" sz="2400" dirty="0">
                <a:solidFill>
                  <a:srgbClr val="FF0000"/>
                </a:solidFill>
              </a:rPr>
              <a:t>	</a:t>
            </a:r>
            <a:r>
              <a:rPr lang="en-US" altLang="en-US" sz="2400" i="1" dirty="0">
                <a:solidFill>
                  <a:schemeClr val="accent6"/>
                </a:solidFill>
              </a:rPr>
              <a:t>The DFD ending points for the data flow. Can be a process, a data store or an external entity</a:t>
            </a:r>
          </a:p>
          <a:p>
            <a:pPr eaLnBrk="1" hangingPunct="1">
              <a:lnSpc>
                <a:spcPct val="90000"/>
              </a:lnSpc>
            </a:pPr>
            <a:r>
              <a:rPr lang="en-US" altLang="en-US" sz="2400" b="1" dirty="0">
                <a:solidFill>
                  <a:srgbClr val="A50021"/>
                </a:solidFill>
              </a:rPr>
              <a:t>Data structure    :</a:t>
            </a:r>
            <a:r>
              <a:rPr lang="en-US" altLang="en-US" sz="2400" b="1" dirty="0">
                <a:solidFill>
                  <a:srgbClr val="FF0000"/>
                </a:solidFill>
              </a:rPr>
              <a:t> </a:t>
            </a:r>
            <a:r>
              <a:rPr lang="en-US" altLang="en-US" sz="2400" i="1" dirty="0">
                <a:solidFill>
                  <a:schemeClr val="accent6"/>
                </a:solidFill>
              </a:rPr>
              <a:t>Also known as record</a:t>
            </a:r>
            <a:endParaRPr lang="en-US" altLang="en-US" sz="2400" dirty="0">
              <a:solidFill>
                <a:schemeClr val="accent6"/>
              </a:solidFill>
            </a:endParaRPr>
          </a:p>
          <a:p>
            <a:endParaRPr lang="en-MY" dirty="0"/>
          </a:p>
        </p:txBody>
      </p:sp>
      <p:sp>
        <p:nvSpPr>
          <p:cNvPr id="3" name="Title 2">
            <a:extLst>
              <a:ext uri="{FF2B5EF4-FFF2-40B4-BE49-F238E27FC236}">
                <a16:creationId xmlns:a16="http://schemas.microsoft.com/office/drawing/2014/main" id="{B189AF4C-96D5-BF0F-346D-C468781B4AB2}"/>
              </a:ext>
            </a:extLst>
          </p:cNvPr>
          <p:cNvSpPr>
            <a:spLocks noGrp="1"/>
          </p:cNvSpPr>
          <p:nvPr>
            <p:ph type="title"/>
          </p:nvPr>
        </p:nvSpPr>
        <p:spPr/>
        <p:txBody>
          <a:bodyPr/>
          <a:lstStyle/>
          <a:p>
            <a:r>
              <a:rPr lang="en-US" b="1" dirty="0"/>
              <a:t>Data Flow</a:t>
            </a:r>
            <a:endParaRPr lang="en-MY" dirty="0"/>
          </a:p>
        </p:txBody>
      </p:sp>
    </p:spTree>
    <p:extLst>
      <p:ext uri="{BB962C8B-B14F-4D97-AF65-F5344CB8AC3E}">
        <p14:creationId xmlns:p14="http://schemas.microsoft.com/office/powerpoint/2010/main" val="7385456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3EF2E4-EE63-5886-70B4-A34EC70F5128}"/>
              </a:ext>
            </a:extLst>
          </p:cNvPr>
          <p:cNvSpPr>
            <a:spLocks noGrp="1"/>
          </p:cNvSpPr>
          <p:nvPr>
            <p:ph type="title"/>
          </p:nvPr>
        </p:nvSpPr>
        <p:spPr/>
        <p:txBody>
          <a:bodyPr/>
          <a:lstStyle/>
          <a:p>
            <a:r>
              <a:rPr lang="en-US" b="1" dirty="0"/>
              <a:t>Data Flow</a:t>
            </a:r>
            <a:endParaRPr lang="en-MY" dirty="0"/>
          </a:p>
        </p:txBody>
      </p:sp>
      <p:sp>
        <p:nvSpPr>
          <p:cNvPr id="4" name="Text Box 4">
            <a:extLst>
              <a:ext uri="{FF2B5EF4-FFF2-40B4-BE49-F238E27FC236}">
                <a16:creationId xmlns:a16="http://schemas.microsoft.com/office/drawing/2014/main" id="{98FECFE5-756B-C0B7-114E-0C8A6C5F3499}"/>
              </a:ext>
            </a:extLst>
          </p:cNvPr>
          <p:cNvSpPr txBox="1">
            <a:spLocks noChangeArrowheads="1"/>
          </p:cNvSpPr>
          <p:nvPr/>
        </p:nvSpPr>
        <p:spPr bwMode="auto">
          <a:xfrm>
            <a:off x="378432" y="1477049"/>
            <a:ext cx="9563100" cy="2400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lnSpc>
                <a:spcPct val="120000"/>
              </a:lnSpc>
              <a:spcBef>
                <a:spcPct val="20000"/>
              </a:spcBef>
              <a:buFont typeface="Wingdings" panose="05000000000000000000" pitchFamily="2" charset="2"/>
              <a:buNone/>
            </a:pPr>
            <a:r>
              <a:rPr lang="en-US" altLang="en-US" sz="2400" b="1" dirty="0">
                <a:solidFill>
                  <a:srgbClr val="A50021"/>
                </a:solidFill>
              </a:rPr>
              <a:t>Name                     :</a:t>
            </a:r>
            <a:r>
              <a:rPr lang="en-US" altLang="en-US" sz="2400" b="1" dirty="0"/>
              <a:t> </a:t>
            </a:r>
            <a:r>
              <a:rPr lang="en-US" altLang="en-US" sz="2400" dirty="0"/>
              <a:t>Login details </a:t>
            </a:r>
          </a:p>
          <a:p>
            <a:pPr eaLnBrk="1" hangingPunct="1">
              <a:lnSpc>
                <a:spcPct val="120000"/>
              </a:lnSpc>
              <a:spcBef>
                <a:spcPct val="20000"/>
              </a:spcBef>
              <a:buFont typeface="Wingdings" panose="05000000000000000000" pitchFamily="2" charset="2"/>
              <a:buNone/>
            </a:pPr>
            <a:r>
              <a:rPr lang="en-US" altLang="en-US" sz="2400" b="1" dirty="0">
                <a:solidFill>
                  <a:srgbClr val="A50021"/>
                </a:solidFill>
              </a:rPr>
              <a:t>Description           :</a:t>
            </a:r>
            <a:r>
              <a:rPr lang="en-US" altLang="en-US" sz="2400" b="1" dirty="0"/>
              <a:t> </a:t>
            </a:r>
            <a:r>
              <a:rPr lang="en-US" altLang="en-US" sz="2400" dirty="0"/>
              <a:t>to allow the customer to log on into the system</a:t>
            </a:r>
          </a:p>
          <a:p>
            <a:pPr eaLnBrk="1" hangingPunct="1">
              <a:lnSpc>
                <a:spcPct val="120000"/>
              </a:lnSpc>
              <a:spcBef>
                <a:spcPct val="20000"/>
              </a:spcBef>
              <a:buFont typeface="Wingdings" panose="05000000000000000000" pitchFamily="2" charset="2"/>
              <a:buNone/>
            </a:pPr>
            <a:r>
              <a:rPr lang="en-US" altLang="en-US" sz="2400" b="1" dirty="0">
                <a:solidFill>
                  <a:srgbClr val="A50021"/>
                </a:solidFill>
              </a:rPr>
              <a:t>Origin / Source     :</a:t>
            </a:r>
            <a:r>
              <a:rPr lang="en-US" altLang="en-US" sz="2400" b="1" dirty="0"/>
              <a:t> </a:t>
            </a:r>
            <a:r>
              <a:rPr lang="en-US" altLang="en-US" sz="2400" dirty="0"/>
              <a:t>Register customer process</a:t>
            </a:r>
          </a:p>
          <a:p>
            <a:pPr eaLnBrk="1" hangingPunct="1">
              <a:lnSpc>
                <a:spcPct val="120000"/>
              </a:lnSpc>
              <a:spcBef>
                <a:spcPct val="20000"/>
              </a:spcBef>
              <a:buFont typeface="Wingdings" panose="05000000000000000000" pitchFamily="2" charset="2"/>
              <a:buNone/>
            </a:pPr>
            <a:r>
              <a:rPr lang="en-US" altLang="en-US" sz="2400" b="1" dirty="0">
                <a:solidFill>
                  <a:srgbClr val="A50021"/>
                </a:solidFill>
              </a:rPr>
              <a:t>Destination / Sink :</a:t>
            </a:r>
            <a:r>
              <a:rPr lang="en-US" altLang="en-US" sz="2400" b="1" dirty="0"/>
              <a:t> </a:t>
            </a:r>
            <a:r>
              <a:rPr lang="en-US" altLang="en-US" sz="2400" dirty="0"/>
              <a:t>Customer external entity</a:t>
            </a:r>
          </a:p>
          <a:p>
            <a:pPr eaLnBrk="1" hangingPunct="1">
              <a:lnSpc>
                <a:spcPct val="120000"/>
              </a:lnSpc>
              <a:spcBef>
                <a:spcPct val="20000"/>
              </a:spcBef>
              <a:buFont typeface="Wingdings" panose="05000000000000000000" pitchFamily="2" charset="2"/>
              <a:buNone/>
            </a:pPr>
            <a:r>
              <a:rPr lang="en-US" altLang="en-US" sz="2400" b="1" dirty="0">
                <a:solidFill>
                  <a:srgbClr val="A50021"/>
                </a:solidFill>
              </a:rPr>
              <a:t>Data structure       :</a:t>
            </a:r>
            <a:r>
              <a:rPr lang="en-US" altLang="en-US" sz="2400" b="1" dirty="0"/>
              <a:t> </a:t>
            </a:r>
            <a:r>
              <a:rPr lang="en-US" altLang="en-US" sz="2400" dirty="0"/>
              <a:t>Login ID, Password</a:t>
            </a:r>
          </a:p>
        </p:txBody>
      </p:sp>
      <p:grpSp>
        <p:nvGrpSpPr>
          <p:cNvPr id="5" name="Group 6">
            <a:extLst>
              <a:ext uri="{FF2B5EF4-FFF2-40B4-BE49-F238E27FC236}">
                <a16:creationId xmlns:a16="http://schemas.microsoft.com/office/drawing/2014/main" id="{2DF3E647-6A54-121D-A3ED-8ADC9F19ED25}"/>
              </a:ext>
            </a:extLst>
          </p:cNvPr>
          <p:cNvGrpSpPr>
            <a:grpSpLocks/>
          </p:cNvGrpSpPr>
          <p:nvPr/>
        </p:nvGrpSpPr>
        <p:grpSpPr bwMode="auto">
          <a:xfrm>
            <a:off x="3540732" y="3005762"/>
            <a:ext cx="7848600" cy="3302000"/>
            <a:chOff x="816" y="2112"/>
            <a:chExt cx="4944" cy="2112"/>
          </a:xfrm>
        </p:grpSpPr>
        <p:sp>
          <p:nvSpPr>
            <p:cNvPr id="6" name="Rectangle 7">
              <a:extLst>
                <a:ext uri="{FF2B5EF4-FFF2-40B4-BE49-F238E27FC236}">
                  <a16:creationId xmlns:a16="http://schemas.microsoft.com/office/drawing/2014/main" id="{06329F0A-AF51-5603-162F-A2B61AD922F7}"/>
                </a:ext>
              </a:extLst>
            </p:cNvPr>
            <p:cNvSpPr>
              <a:spLocks noChangeArrowheads="1"/>
            </p:cNvSpPr>
            <p:nvPr/>
          </p:nvSpPr>
          <p:spPr bwMode="auto">
            <a:xfrm>
              <a:off x="4848" y="2832"/>
              <a:ext cx="912"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Updated Customer details</a:t>
              </a:r>
            </a:p>
          </p:txBody>
        </p:sp>
        <p:grpSp>
          <p:nvGrpSpPr>
            <p:cNvPr id="7" name="Group 8">
              <a:extLst>
                <a:ext uri="{FF2B5EF4-FFF2-40B4-BE49-F238E27FC236}">
                  <a16:creationId xmlns:a16="http://schemas.microsoft.com/office/drawing/2014/main" id="{5DB5E9E9-CE7A-EC5D-850C-884A624FF72A}"/>
                </a:ext>
              </a:extLst>
            </p:cNvPr>
            <p:cNvGrpSpPr>
              <a:grpSpLocks/>
            </p:cNvGrpSpPr>
            <p:nvPr/>
          </p:nvGrpSpPr>
          <p:grpSpPr bwMode="auto">
            <a:xfrm>
              <a:off x="816" y="2112"/>
              <a:ext cx="4752" cy="2112"/>
              <a:chOff x="816" y="2112"/>
              <a:chExt cx="4752" cy="2112"/>
            </a:xfrm>
          </p:grpSpPr>
          <p:grpSp>
            <p:nvGrpSpPr>
              <p:cNvPr id="8" name="Group 9">
                <a:extLst>
                  <a:ext uri="{FF2B5EF4-FFF2-40B4-BE49-F238E27FC236}">
                    <a16:creationId xmlns:a16="http://schemas.microsoft.com/office/drawing/2014/main" id="{EAD382C1-C3EB-8F74-8C1B-0CE0A8680B96}"/>
                  </a:ext>
                </a:extLst>
              </p:cNvPr>
              <p:cNvGrpSpPr>
                <a:grpSpLocks/>
              </p:cNvGrpSpPr>
              <p:nvPr/>
            </p:nvGrpSpPr>
            <p:grpSpPr bwMode="auto">
              <a:xfrm>
                <a:off x="816" y="3120"/>
                <a:ext cx="3984" cy="1104"/>
                <a:chOff x="480" y="2544"/>
                <a:chExt cx="3984" cy="1104"/>
              </a:xfrm>
            </p:grpSpPr>
            <p:sp>
              <p:nvSpPr>
                <p:cNvPr id="16" name="Rectangle 10">
                  <a:extLst>
                    <a:ext uri="{FF2B5EF4-FFF2-40B4-BE49-F238E27FC236}">
                      <a16:creationId xmlns:a16="http://schemas.microsoft.com/office/drawing/2014/main" id="{63F786CC-0CD9-CE99-97DE-CEFCA8BBC7D9}"/>
                    </a:ext>
                  </a:extLst>
                </p:cNvPr>
                <p:cNvSpPr>
                  <a:spLocks noChangeArrowheads="1"/>
                </p:cNvSpPr>
                <p:nvPr/>
              </p:nvSpPr>
              <p:spPr bwMode="auto">
                <a:xfrm>
                  <a:off x="480" y="2784"/>
                  <a:ext cx="1296" cy="720"/>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400" b="1">
                      <a:solidFill>
                        <a:srgbClr val="3366FF"/>
                      </a:solidFill>
                      <a:latin typeface="Times New Roman" panose="02020603050405020304" pitchFamily="18" charset="0"/>
                    </a:rPr>
                    <a:t>Customer</a:t>
                  </a:r>
                </a:p>
              </p:txBody>
            </p:sp>
            <p:sp>
              <p:nvSpPr>
                <p:cNvPr id="17" name="Line 11">
                  <a:extLst>
                    <a:ext uri="{FF2B5EF4-FFF2-40B4-BE49-F238E27FC236}">
                      <a16:creationId xmlns:a16="http://schemas.microsoft.com/office/drawing/2014/main" id="{3AA69D10-2AEB-9CE7-026E-4325F44FD44E}"/>
                    </a:ext>
                  </a:extLst>
                </p:cNvPr>
                <p:cNvSpPr>
                  <a:spLocks noChangeShapeType="1"/>
                </p:cNvSpPr>
                <p:nvPr/>
              </p:nvSpPr>
              <p:spPr bwMode="auto">
                <a:xfrm flipH="1">
                  <a:off x="1776" y="326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12">
                  <a:extLst>
                    <a:ext uri="{FF2B5EF4-FFF2-40B4-BE49-F238E27FC236}">
                      <a16:creationId xmlns:a16="http://schemas.microsoft.com/office/drawing/2014/main" id="{14801AC1-5CC5-F0B3-3D6F-989A4F6FF80C}"/>
                    </a:ext>
                  </a:extLst>
                </p:cNvPr>
                <p:cNvSpPr>
                  <a:spLocks noChangeShapeType="1"/>
                </p:cNvSpPr>
                <p:nvPr/>
              </p:nvSpPr>
              <p:spPr bwMode="auto">
                <a:xfrm>
                  <a:off x="3408" y="2928"/>
                  <a:ext cx="960"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Text Box 13">
                  <a:extLst>
                    <a:ext uri="{FF2B5EF4-FFF2-40B4-BE49-F238E27FC236}">
                      <a16:creationId xmlns:a16="http://schemas.microsoft.com/office/drawing/2014/main" id="{B494DA0F-D6AF-9550-0E5D-0E4968B64CE8}"/>
                    </a:ext>
                  </a:extLst>
                </p:cNvPr>
                <p:cNvSpPr txBox="1">
                  <a:spLocks noChangeArrowheads="1"/>
                </p:cNvSpPr>
                <p:nvPr/>
              </p:nvSpPr>
              <p:spPr bwMode="auto">
                <a:xfrm>
                  <a:off x="1824" y="2767"/>
                  <a:ext cx="127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Customer details</a:t>
                  </a:r>
                </a:p>
              </p:txBody>
            </p:sp>
            <p:sp>
              <p:nvSpPr>
                <p:cNvPr id="20" name="Line 14">
                  <a:extLst>
                    <a:ext uri="{FF2B5EF4-FFF2-40B4-BE49-F238E27FC236}">
                      <a16:creationId xmlns:a16="http://schemas.microsoft.com/office/drawing/2014/main" id="{A6A98838-B9FE-3F38-59AA-05661B4E8B1E}"/>
                    </a:ext>
                  </a:extLst>
                </p:cNvPr>
                <p:cNvSpPr>
                  <a:spLocks noChangeShapeType="1"/>
                </p:cNvSpPr>
                <p:nvPr/>
              </p:nvSpPr>
              <p:spPr bwMode="auto">
                <a:xfrm>
                  <a:off x="1776" y="302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 name="Oval 15">
                  <a:extLst>
                    <a:ext uri="{FF2B5EF4-FFF2-40B4-BE49-F238E27FC236}">
                      <a16:creationId xmlns:a16="http://schemas.microsoft.com/office/drawing/2014/main" id="{0AF89D02-75ED-27DD-1368-273DB6495ED2}"/>
                    </a:ext>
                  </a:extLst>
                </p:cNvPr>
                <p:cNvSpPr>
                  <a:spLocks noChangeArrowheads="1"/>
                </p:cNvSpPr>
                <p:nvPr/>
              </p:nvSpPr>
              <p:spPr bwMode="auto">
                <a:xfrm>
                  <a:off x="3360" y="2544"/>
                  <a:ext cx="1104" cy="1104"/>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Aft>
                      <a:spcPct val="15000"/>
                    </a:spcAft>
                  </a:pPr>
                  <a:r>
                    <a:rPr lang="en-US" altLang="en-US" sz="2000" b="1">
                      <a:solidFill>
                        <a:srgbClr val="3366FF"/>
                      </a:solidFill>
                      <a:latin typeface="Times New Roman" panose="02020603050405020304" pitchFamily="18" charset="0"/>
                    </a:rPr>
                    <a:t>1.0</a:t>
                  </a:r>
                </a:p>
                <a:p>
                  <a:pPr algn="ctr"/>
                  <a:r>
                    <a:rPr lang="en-US" altLang="en-US" sz="2000" b="1">
                      <a:solidFill>
                        <a:srgbClr val="3366FF"/>
                      </a:solidFill>
                      <a:latin typeface="Times New Roman" panose="02020603050405020304" pitchFamily="18" charset="0"/>
                    </a:rPr>
                    <a:t>Register</a:t>
                  </a:r>
                </a:p>
                <a:p>
                  <a:pPr algn="ctr"/>
                  <a:r>
                    <a:rPr lang="en-US" altLang="en-US" sz="2000" b="1">
                      <a:solidFill>
                        <a:srgbClr val="3366FF"/>
                      </a:solidFill>
                      <a:latin typeface="Times New Roman" panose="02020603050405020304" pitchFamily="18" charset="0"/>
                    </a:rPr>
                    <a:t>Customer</a:t>
                  </a:r>
                </a:p>
                <a:p>
                  <a:pPr algn="ctr"/>
                  <a:endParaRPr lang="en-US" altLang="en-US" sz="2000" b="1">
                    <a:solidFill>
                      <a:srgbClr val="3366FF"/>
                    </a:solidFill>
                    <a:latin typeface="Times New Roman" panose="02020603050405020304" pitchFamily="18" charset="0"/>
                  </a:endParaRPr>
                </a:p>
              </p:txBody>
            </p:sp>
            <p:sp>
              <p:nvSpPr>
                <p:cNvPr id="22" name="Text Box 16">
                  <a:extLst>
                    <a:ext uri="{FF2B5EF4-FFF2-40B4-BE49-F238E27FC236}">
                      <a16:creationId xmlns:a16="http://schemas.microsoft.com/office/drawing/2014/main" id="{438BC99A-A8D0-A427-259D-043658FBA8A1}"/>
                    </a:ext>
                  </a:extLst>
                </p:cNvPr>
                <p:cNvSpPr txBox="1">
                  <a:spLocks noChangeArrowheads="1"/>
                </p:cNvSpPr>
                <p:nvPr/>
              </p:nvSpPr>
              <p:spPr bwMode="auto">
                <a:xfrm>
                  <a:off x="1872" y="3295"/>
                  <a:ext cx="9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Login details</a:t>
                  </a:r>
                </a:p>
              </p:txBody>
            </p:sp>
          </p:grpSp>
          <p:grpSp>
            <p:nvGrpSpPr>
              <p:cNvPr id="9" name="Group 17">
                <a:extLst>
                  <a:ext uri="{FF2B5EF4-FFF2-40B4-BE49-F238E27FC236}">
                    <a16:creationId xmlns:a16="http://schemas.microsoft.com/office/drawing/2014/main" id="{FB9A57A2-4CE0-249A-A79E-263BE6D0AAED}"/>
                  </a:ext>
                </a:extLst>
              </p:cNvPr>
              <p:cNvGrpSpPr>
                <a:grpSpLocks/>
              </p:cNvGrpSpPr>
              <p:nvPr/>
            </p:nvGrpSpPr>
            <p:grpSpPr bwMode="auto">
              <a:xfrm>
                <a:off x="2928" y="2112"/>
                <a:ext cx="2640" cy="1152"/>
                <a:chOff x="2928" y="2112"/>
                <a:chExt cx="2640" cy="1152"/>
              </a:xfrm>
            </p:grpSpPr>
            <p:sp>
              <p:nvSpPr>
                <p:cNvPr id="10" name="Line 18">
                  <a:extLst>
                    <a:ext uri="{FF2B5EF4-FFF2-40B4-BE49-F238E27FC236}">
                      <a16:creationId xmlns:a16="http://schemas.microsoft.com/office/drawing/2014/main" id="{6CD16A5D-9FFA-31C0-F3FD-6628AE38EA0B}"/>
                    </a:ext>
                  </a:extLst>
                </p:cNvPr>
                <p:cNvSpPr>
                  <a:spLocks noChangeShapeType="1"/>
                </p:cNvSpPr>
                <p:nvPr/>
              </p:nvSpPr>
              <p:spPr bwMode="auto">
                <a:xfrm flipV="1">
                  <a:off x="4416" y="2544"/>
                  <a:ext cx="192"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 name="Line 19">
                  <a:extLst>
                    <a:ext uri="{FF2B5EF4-FFF2-40B4-BE49-F238E27FC236}">
                      <a16:creationId xmlns:a16="http://schemas.microsoft.com/office/drawing/2014/main" id="{89DB60E1-25E0-8E27-28F3-61E981D98BAC}"/>
                    </a:ext>
                  </a:extLst>
                </p:cNvPr>
                <p:cNvSpPr>
                  <a:spLocks noChangeShapeType="1"/>
                </p:cNvSpPr>
                <p:nvPr/>
              </p:nvSpPr>
              <p:spPr bwMode="auto">
                <a:xfrm flipH="1">
                  <a:off x="4656" y="2688"/>
                  <a:ext cx="240"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 name="Line 20">
                  <a:extLst>
                    <a:ext uri="{FF2B5EF4-FFF2-40B4-BE49-F238E27FC236}">
                      <a16:creationId xmlns:a16="http://schemas.microsoft.com/office/drawing/2014/main" id="{97DB64D5-84D3-5BEB-7521-5A78B226F5C5}"/>
                    </a:ext>
                  </a:extLst>
                </p:cNvPr>
                <p:cNvSpPr>
                  <a:spLocks noChangeShapeType="1"/>
                </p:cNvSpPr>
                <p:nvPr/>
              </p:nvSpPr>
              <p:spPr bwMode="auto">
                <a:xfrm>
                  <a:off x="4176" y="2112"/>
                  <a:ext cx="1392"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21">
                  <a:extLst>
                    <a:ext uri="{FF2B5EF4-FFF2-40B4-BE49-F238E27FC236}">
                      <a16:creationId xmlns:a16="http://schemas.microsoft.com/office/drawing/2014/main" id="{FDD32376-DF08-95DE-3568-E329A6827667}"/>
                    </a:ext>
                  </a:extLst>
                </p:cNvPr>
                <p:cNvSpPr>
                  <a:spLocks noChangeShapeType="1"/>
                </p:cNvSpPr>
                <p:nvPr/>
              </p:nvSpPr>
              <p:spPr bwMode="auto">
                <a:xfrm>
                  <a:off x="4224" y="2496"/>
                  <a:ext cx="1344"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 name="Text Box 22">
                  <a:extLst>
                    <a:ext uri="{FF2B5EF4-FFF2-40B4-BE49-F238E27FC236}">
                      <a16:creationId xmlns:a16="http://schemas.microsoft.com/office/drawing/2014/main" id="{CD69172D-20E9-6A4E-D38B-57F9B89279FB}"/>
                    </a:ext>
                  </a:extLst>
                </p:cNvPr>
                <p:cNvSpPr txBox="1">
                  <a:spLocks noChangeArrowheads="1"/>
                </p:cNvSpPr>
                <p:nvPr/>
              </p:nvSpPr>
              <p:spPr bwMode="auto">
                <a:xfrm>
                  <a:off x="4224" y="2191"/>
                  <a:ext cx="128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Customer record</a:t>
                  </a:r>
                </a:p>
              </p:txBody>
            </p:sp>
            <p:sp>
              <p:nvSpPr>
                <p:cNvPr id="15" name="Rectangle 23">
                  <a:extLst>
                    <a:ext uri="{FF2B5EF4-FFF2-40B4-BE49-F238E27FC236}">
                      <a16:creationId xmlns:a16="http://schemas.microsoft.com/office/drawing/2014/main" id="{9A0445E2-8DFF-F4E9-E36B-E7166815F9FC}"/>
                    </a:ext>
                  </a:extLst>
                </p:cNvPr>
                <p:cNvSpPr>
                  <a:spLocks noChangeArrowheads="1"/>
                </p:cNvSpPr>
                <p:nvPr/>
              </p:nvSpPr>
              <p:spPr bwMode="auto">
                <a:xfrm>
                  <a:off x="2928" y="2832"/>
                  <a:ext cx="19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a:solidFill>
                        <a:srgbClr val="3366FF"/>
                      </a:solidFill>
                      <a:latin typeface="Times New Roman" panose="02020603050405020304" pitchFamily="18" charset="0"/>
                    </a:rPr>
                    <a:t>Registration details</a:t>
                  </a:r>
                </a:p>
              </p:txBody>
            </p:sp>
          </p:grpSp>
        </p:grpSp>
      </p:grpSp>
    </p:spTree>
    <p:extLst>
      <p:ext uri="{BB962C8B-B14F-4D97-AF65-F5344CB8AC3E}">
        <p14:creationId xmlns:p14="http://schemas.microsoft.com/office/powerpoint/2010/main" val="238377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156BB8-0105-8090-746A-95C96E4DC175}"/>
              </a:ext>
            </a:extLst>
          </p:cNvPr>
          <p:cNvSpPr>
            <a:spLocks noGrp="1"/>
          </p:cNvSpPr>
          <p:nvPr>
            <p:ph idx="1"/>
          </p:nvPr>
        </p:nvSpPr>
        <p:spPr/>
        <p:txBody>
          <a:bodyPr/>
          <a:lstStyle/>
          <a:p>
            <a:pPr eaLnBrk="1" hangingPunct="1">
              <a:lnSpc>
                <a:spcPct val="130000"/>
              </a:lnSpc>
            </a:pPr>
            <a:r>
              <a:rPr lang="en-US" altLang="en-US" sz="2400" b="1" dirty="0">
                <a:solidFill>
                  <a:srgbClr val="C00000"/>
                </a:solidFill>
              </a:rPr>
              <a:t>Name                    : </a:t>
            </a:r>
            <a:r>
              <a:rPr lang="en-US" altLang="en-US" sz="2400" i="1" dirty="0">
                <a:solidFill>
                  <a:schemeClr val="accent6"/>
                </a:solidFill>
              </a:rPr>
              <a:t>The data store name as it appears on the DFDs </a:t>
            </a:r>
          </a:p>
          <a:p>
            <a:pPr eaLnBrk="1" hangingPunct="1">
              <a:lnSpc>
                <a:spcPct val="130000"/>
              </a:lnSpc>
            </a:pPr>
            <a:r>
              <a:rPr lang="en-US" altLang="en-US" sz="2400" b="1" dirty="0">
                <a:solidFill>
                  <a:srgbClr val="C00000"/>
                </a:solidFill>
              </a:rPr>
              <a:t>Description           : </a:t>
            </a:r>
            <a:r>
              <a:rPr lang="en-US" altLang="en-US" sz="2400" i="1" dirty="0">
                <a:solidFill>
                  <a:schemeClr val="accent6"/>
                </a:solidFill>
              </a:rPr>
              <a:t>Describes the data store and its purpose</a:t>
            </a:r>
            <a:endParaRPr lang="en-US" altLang="en-US" sz="2400" dirty="0">
              <a:solidFill>
                <a:schemeClr val="accent6"/>
              </a:solidFill>
            </a:endParaRPr>
          </a:p>
          <a:p>
            <a:pPr eaLnBrk="1" hangingPunct="1">
              <a:lnSpc>
                <a:spcPct val="130000"/>
              </a:lnSpc>
            </a:pPr>
            <a:r>
              <a:rPr lang="en-US" altLang="en-US" sz="2400" b="1" dirty="0">
                <a:solidFill>
                  <a:srgbClr val="C00000"/>
                </a:solidFill>
              </a:rPr>
              <a:t>Input data flows   : </a:t>
            </a:r>
            <a:r>
              <a:rPr lang="en-US" altLang="en-US" sz="2400" i="1" dirty="0">
                <a:solidFill>
                  <a:schemeClr val="accent6"/>
                </a:solidFill>
              </a:rPr>
              <a:t>The standard DFD names for the data flows entering the data store </a:t>
            </a:r>
            <a:endParaRPr lang="en-US" altLang="en-US" sz="2400" dirty="0">
              <a:solidFill>
                <a:schemeClr val="accent6"/>
              </a:solidFill>
            </a:endParaRPr>
          </a:p>
          <a:p>
            <a:pPr eaLnBrk="1" hangingPunct="1">
              <a:lnSpc>
                <a:spcPct val="130000"/>
              </a:lnSpc>
            </a:pPr>
            <a:r>
              <a:rPr lang="en-US" altLang="en-US" sz="2400" b="1" dirty="0">
                <a:solidFill>
                  <a:srgbClr val="C00000"/>
                </a:solidFill>
              </a:rPr>
              <a:t>Output data flows : </a:t>
            </a:r>
            <a:r>
              <a:rPr lang="en-US" altLang="en-US" sz="2400" i="1" dirty="0">
                <a:solidFill>
                  <a:schemeClr val="accent6"/>
                </a:solidFill>
              </a:rPr>
              <a:t>The standard DFD names for the data flows leaving the data store </a:t>
            </a:r>
          </a:p>
          <a:p>
            <a:pPr eaLnBrk="1" hangingPunct="1">
              <a:lnSpc>
                <a:spcPct val="130000"/>
              </a:lnSpc>
            </a:pPr>
            <a:r>
              <a:rPr lang="en-US" altLang="en-US" sz="2400" b="1" dirty="0">
                <a:solidFill>
                  <a:srgbClr val="C00000"/>
                </a:solidFill>
              </a:rPr>
              <a:t>Data structure       : </a:t>
            </a:r>
            <a:r>
              <a:rPr lang="en-US" altLang="en-US" sz="2400" i="1" dirty="0">
                <a:solidFill>
                  <a:schemeClr val="accent6"/>
                </a:solidFill>
              </a:rPr>
              <a:t>Also known as record</a:t>
            </a:r>
            <a:endParaRPr lang="en-US" altLang="en-US" sz="2400" dirty="0">
              <a:solidFill>
                <a:schemeClr val="accent6"/>
              </a:solidFill>
            </a:endParaRPr>
          </a:p>
          <a:p>
            <a:endParaRPr lang="en-MY" sz="2000" dirty="0"/>
          </a:p>
        </p:txBody>
      </p:sp>
      <p:sp>
        <p:nvSpPr>
          <p:cNvPr id="3" name="Title 2">
            <a:extLst>
              <a:ext uri="{FF2B5EF4-FFF2-40B4-BE49-F238E27FC236}">
                <a16:creationId xmlns:a16="http://schemas.microsoft.com/office/drawing/2014/main" id="{3FA4A317-9399-77B7-7B45-D07A1401BDF5}"/>
              </a:ext>
            </a:extLst>
          </p:cNvPr>
          <p:cNvSpPr>
            <a:spLocks noGrp="1"/>
          </p:cNvSpPr>
          <p:nvPr>
            <p:ph type="title"/>
          </p:nvPr>
        </p:nvSpPr>
        <p:spPr/>
        <p:txBody>
          <a:bodyPr/>
          <a:lstStyle/>
          <a:p>
            <a:r>
              <a:rPr lang="en-US" b="1" dirty="0"/>
              <a:t>Data Store</a:t>
            </a:r>
            <a:endParaRPr lang="en-MY" dirty="0"/>
          </a:p>
        </p:txBody>
      </p:sp>
    </p:spTree>
    <p:extLst>
      <p:ext uri="{BB962C8B-B14F-4D97-AF65-F5344CB8AC3E}">
        <p14:creationId xmlns:p14="http://schemas.microsoft.com/office/powerpoint/2010/main" val="41320649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38E81DF-857C-CDB2-05BD-797DBFF6C736}"/>
              </a:ext>
            </a:extLst>
          </p:cNvPr>
          <p:cNvSpPr>
            <a:spLocks noGrp="1"/>
          </p:cNvSpPr>
          <p:nvPr>
            <p:ph type="title"/>
          </p:nvPr>
        </p:nvSpPr>
        <p:spPr/>
        <p:txBody>
          <a:bodyPr/>
          <a:lstStyle/>
          <a:p>
            <a:r>
              <a:rPr lang="en-US" b="1" dirty="0"/>
              <a:t>Data Store</a:t>
            </a:r>
            <a:endParaRPr lang="en-MY" dirty="0"/>
          </a:p>
        </p:txBody>
      </p:sp>
      <p:sp>
        <p:nvSpPr>
          <p:cNvPr id="4" name="Rectangle 43">
            <a:extLst>
              <a:ext uri="{FF2B5EF4-FFF2-40B4-BE49-F238E27FC236}">
                <a16:creationId xmlns:a16="http://schemas.microsoft.com/office/drawing/2014/main" id="{27D5AAA9-E709-0B7A-2273-5C30AE88EB05}"/>
              </a:ext>
            </a:extLst>
          </p:cNvPr>
          <p:cNvSpPr txBox="1">
            <a:spLocks noChangeArrowheads="1"/>
          </p:cNvSpPr>
          <p:nvPr/>
        </p:nvSpPr>
        <p:spPr bwMode="auto">
          <a:xfrm>
            <a:off x="291957" y="1776410"/>
            <a:ext cx="9390580" cy="248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eaLnBrk="1" hangingPunct="1"/>
            <a:r>
              <a:rPr lang="en-US" altLang="en-US" sz="2400" b="1" kern="0" dirty="0">
                <a:solidFill>
                  <a:srgbClr val="CC0000"/>
                </a:solidFill>
              </a:rPr>
              <a:t>Name                  :</a:t>
            </a:r>
            <a:r>
              <a:rPr lang="en-US" altLang="en-US" sz="2400" b="1" kern="0" dirty="0"/>
              <a:t> </a:t>
            </a:r>
            <a:r>
              <a:rPr lang="en-US" altLang="en-US" sz="2400" kern="0" dirty="0"/>
              <a:t>Customer Record </a:t>
            </a:r>
          </a:p>
          <a:p>
            <a:pPr eaLnBrk="1" hangingPunct="1"/>
            <a:r>
              <a:rPr lang="en-US" altLang="en-US" sz="2400" b="1" kern="0" dirty="0">
                <a:solidFill>
                  <a:srgbClr val="CC0000"/>
                </a:solidFill>
              </a:rPr>
              <a:t>Description         :</a:t>
            </a:r>
            <a:r>
              <a:rPr lang="en-US" altLang="en-US" sz="2400" b="1" kern="0" dirty="0"/>
              <a:t> </a:t>
            </a:r>
            <a:r>
              <a:rPr lang="en-US" altLang="en-US" sz="2400" kern="0" dirty="0"/>
              <a:t>Stores registration details and provided updated customer details for processes</a:t>
            </a:r>
          </a:p>
          <a:p>
            <a:pPr eaLnBrk="1" hangingPunct="1"/>
            <a:r>
              <a:rPr lang="en-US" altLang="en-US" sz="2400" b="1" kern="0" dirty="0">
                <a:solidFill>
                  <a:srgbClr val="CC0000"/>
                </a:solidFill>
              </a:rPr>
              <a:t>Input data flows :</a:t>
            </a:r>
            <a:r>
              <a:rPr lang="en-US" altLang="en-US" sz="2400" b="1" kern="0" dirty="0"/>
              <a:t> </a:t>
            </a:r>
            <a:r>
              <a:rPr lang="en-US" altLang="en-US" sz="2400" kern="0" dirty="0"/>
              <a:t>Registration details</a:t>
            </a:r>
          </a:p>
          <a:p>
            <a:pPr eaLnBrk="1" hangingPunct="1"/>
            <a:r>
              <a:rPr lang="en-US" altLang="en-US" sz="2400" b="1" kern="0" dirty="0">
                <a:solidFill>
                  <a:srgbClr val="CC0000"/>
                </a:solidFill>
              </a:rPr>
              <a:t>Output data flows :</a:t>
            </a:r>
            <a:r>
              <a:rPr lang="en-US" altLang="en-US" sz="2400" b="1" kern="0" dirty="0"/>
              <a:t> </a:t>
            </a:r>
            <a:r>
              <a:rPr lang="en-US" altLang="en-US" sz="2400" kern="0" dirty="0"/>
              <a:t>Updated customer details</a:t>
            </a:r>
          </a:p>
          <a:p>
            <a:pPr eaLnBrk="1" hangingPunct="1"/>
            <a:r>
              <a:rPr lang="en-US" altLang="en-US" sz="2400" b="1" kern="0" dirty="0">
                <a:solidFill>
                  <a:srgbClr val="CC0000"/>
                </a:solidFill>
              </a:rPr>
              <a:t>Data structure     :</a:t>
            </a:r>
            <a:r>
              <a:rPr lang="en-US" altLang="en-US" sz="2400" b="1" kern="0" dirty="0"/>
              <a:t> </a:t>
            </a:r>
            <a:r>
              <a:rPr lang="en-US" altLang="en-US" sz="2400" kern="0" dirty="0"/>
              <a:t>Customer ID, Name, Address, Phone No., email</a:t>
            </a:r>
          </a:p>
          <a:p>
            <a:pPr eaLnBrk="1" hangingPunct="1">
              <a:lnSpc>
                <a:spcPct val="130000"/>
              </a:lnSpc>
              <a:buFontTx/>
              <a:buNone/>
            </a:pPr>
            <a:endParaRPr lang="en-US" altLang="en-US" sz="2400" kern="0" dirty="0"/>
          </a:p>
        </p:txBody>
      </p:sp>
      <p:grpSp>
        <p:nvGrpSpPr>
          <p:cNvPr id="5" name="Group 44">
            <a:extLst>
              <a:ext uri="{FF2B5EF4-FFF2-40B4-BE49-F238E27FC236}">
                <a16:creationId xmlns:a16="http://schemas.microsoft.com/office/drawing/2014/main" id="{1FAD8527-DAAB-EC29-3570-220301F3CDB6}"/>
              </a:ext>
            </a:extLst>
          </p:cNvPr>
          <p:cNvGrpSpPr>
            <a:grpSpLocks/>
          </p:cNvGrpSpPr>
          <p:nvPr/>
        </p:nvGrpSpPr>
        <p:grpSpPr bwMode="auto">
          <a:xfrm>
            <a:off x="3815137" y="3828836"/>
            <a:ext cx="7848600" cy="2527300"/>
            <a:chOff x="816" y="2112"/>
            <a:chExt cx="4944" cy="2112"/>
          </a:xfrm>
        </p:grpSpPr>
        <p:sp>
          <p:nvSpPr>
            <p:cNvPr id="6" name="Rectangle 45">
              <a:extLst>
                <a:ext uri="{FF2B5EF4-FFF2-40B4-BE49-F238E27FC236}">
                  <a16:creationId xmlns:a16="http://schemas.microsoft.com/office/drawing/2014/main" id="{DE45EAB1-3C97-6497-9776-D0E028A6D5F1}"/>
                </a:ext>
              </a:extLst>
            </p:cNvPr>
            <p:cNvSpPr>
              <a:spLocks noChangeArrowheads="1"/>
            </p:cNvSpPr>
            <p:nvPr/>
          </p:nvSpPr>
          <p:spPr bwMode="auto">
            <a:xfrm>
              <a:off x="4848" y="2832"/>
              <a:ext cx="912" cy="6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Updated Customer details</a:t>
              </a:r>
            </a:p>
          </p:txBody>
        </p:sp>
        <p:grpSp>
          <p:nvGrpSpPr>
            <p:cNvPr id="7" name="Group 46">
              <a:extLst>
                <a:ext uri="{FF2B5EF4-FFF2-40B4-BE49-F238E27FC236}">
                  <a16:creationId xmlns:a16="http://schemas.microsoft.com/office/drawing/2014/main" id="{EFF2F8D6-CE9B-86FE-AD53-9864E13D2676}"/>
                </a:ext>
              </a:extLst>
            </p:cNvPr>
            <p:cNvGrpSpPr>
              <a:grpSpLocks/>
            </p:cNvGrpSpPr>
            <p:nvPr/>
          </p:nvGrpSpPr>
          <p:grpSpPr bwMode="auto">
            <a:xfrm>
              <a:off x="816" y="2112"/>
              <a:ext cx="4752" cy="2112"/>
              <a:chOff x="816" y="2112"/>
              <a:chExt cx="4752" cy="2112"/>
            </a:xfrm>
          </p:grpSpPr>
          <p:grpSp>
            <p:nvGrpSpPr>
              <p:cNvPr id="8" name="Group 47">
                <a:extLst>
                  <a:ext uri="{FF2B5EF4-FFF2-40B4-BE49-F238E27FC236}">
                    <a16:creationId xmlns:a16="http://schemas.microsoft.com/office/drawing/2014/main" id="{39A02AE1-86EC-9236-AAF0-8D12E4ECD92D}"/>
                  </a:ext>
                </a:extLst>
              </p:cNvPr>
              <p:cNvGrpSpPr>
                <a:grpSpLocks/>
              </p:cNvGrpSpPr>
              <p:nvPr/>
            </p:nvGrpSpPr>
            <p:grpSpPr bwMode="auto">
              <a:xfrm>
                <a:off x="816" y="3120"/>
                <a:ext cx="3984" cy="1104"/>
                <a:chOff x="480" y="2544"/>
                <a:chExt cx="3984" cy="1104"/>
              </a:xfrm>
            </p:grpSpPr>
            <p:sp>
              <p:nvSpPr>
                <p:cNvPr id="16" name="Rectangle 48">
                  <a:extLst>
                    <a:ext uri="{FF2B5EF4-FFF2-40B4-BE49-F238E27FC236}">
                      <a16:creationId xmlns:a16="http://schemas.microsoft.com/office/drawing/2014/main" id="{48349DA4-8C6F-0A76-B28F-AE77ACF8E2FE}"/>
                    </a:ext>
                  </a:extLst>
                </p:cNvPr>
                <p:cNvSpPr>
                  <a:spLocks noChangeArrowheads="1"/>
                </p:cNvSpPr>
                <p:nvPr/>
              </p:nvSpPr>
              <p:spPr bwMode="auto">
                <a:xfrm>
                  <a:off x="480" y="2784"/>
                  <a:ext cx="1296" cy="720"/>
                </a:xfrm>
                <a:prstGeom prst="rect">
                  <a:avLst/>
                </a:prstGeom>
                <a:noFill/>
                <a:ln w="38100">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US" altLang="en-US" sz="2400" b="1" dirty="0">
                      <a:solidFill>
                        <a:srgbClr val="3366FF"/>
                      </a:solidFill>
                      <a:latin typeface="Times New Roman" panose="02020603050405020304" pitchFamily="18" charset="0"/>
                    </a:rPr>
                    <a:t>Customer</a:t>
                  </a:r>
                </a:p>
              </p:txBody>
            </p:sp>
            <p:sp>
              <p:nvSpPr>
                <p:cNvPr id="17" name="Line 49">
                  <a:extLst>
                    <a:ext uri="{FF2B5EF4-FFF2-40B4-BE49-F238E27FC236}">
                      <a16:creationId xmlns:a16="http://schemas.microsoft.com/office/drawing/2014/main" id="{330E4854-A943-DBD4-A9D7-BB2C5B3507CE}"/>
                    </a:ext>
                  </a:extLst>
                </p:cNvPr>
                <p:cNvSpPr>
                  <a:spLocks noChangeShapeType="1"/>
                </p:cNvSpPr>
                <p:nvPr/>
              </p:nvSpPr>
              <p:spPr bwMode="auto">
                <a:xfrm flipH="1">
                  <a:off x="1776" y="326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8" name="Line 50">
                  <a:extLst>
                    <a:ext uri="{FF2B5EF4-FFF2-40B4-BE49-F238E27FC236}">
                      <a16:creationId xmlns:a16="http://schemas.microsoft.com/office/drawing/2014/main" id="{72ECB416-D175-6A6F-00DD-50EEFD5F4057}"/>
                    </a:ext>
                  </a:extLst>
                </p:cNvPr>
                <p:cNvSpPr>
                  <a:spLocks noChangeShapeType="1"/>
                </p:cNvSpPr>
                <p:nvPr/>
              </p:nvSpPr>
              <p:spPr bwMode="auto">
                <a:xfrm>
                  <a:off x="3408" y="2928"/>
                  <a:ext cx="960"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9" name="Text Box 51">
                  <a:extLst>
                    <a:ext uri="{FF2B5EF4-FFF2-40B4-BE49-F238E27FC236}">
                      <a16:creationId xmlns:a16="http://schemas.microsoft.com/office/drawing/2014/main" id="{9D19A81F-6274-5612-47E2-6351D0DEC1C5}"/>
                    </a:ext>
                  </a:extLst>
                </p:cNvPr>
                <p:cNvSpPr txBox="1">
                  <a:spLocks noChangeArrowheads="1"/>
                </p:cNvSpPr>
                <p:nvPr/>
              </p:nvSpPr>
              <p:spPr bwMode="auto">
                <a:xfrm>
                  <a:off x="1824" y="2767"/>
                  <a:ext cx="127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Customer details</a:t>
                  </a:r>
                </a:p>
              </p:txBody>
            </p:sp>
            <p:sp>
              <p:nvSpPr>
                <p:cNvPr id="20" name="Line 52">
                  <a:extLst>
                    <a:ext uri="{FF2B5EF4-FFF2-40B4-BE49-F238E27FC236}">
                      <a16:creationId xmlns:a16="http://schemas.microsoft.com/office/drawing/2014/main" id="{80773D72-2272-7636-346F-5873936AA841}"/>
                    </a:ext>
                  </a:extLst>
                </p:cNvPr>
                <p:cNvSpPr>
                  <a:spLocks noChangeShapeType="1"/>
                </p:cNvSpPr>
                <p:nvPr/>
              </p:nvSpPr>
              <p:spPr bwMode="auto">
                <a:xfrm>
                  <a:off x="1776" y="3024"/>
                  <a:ext cx="1584" cy="0"/>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 name="Oval 53">
                  <a:extLst>
                    <a:ext uri="{FF2B5EF4-FFF2-40B4-BE49-F238E27FC236}">
                      <a16:creationId xmlns:a16="http://schemas.microsoft.com/office/drawing/2014/main" id="{FB5384FF-26C2-C119-90B2-86E92DBEA3A5}"/>
                    </a:ext>
                  </a:extLst>
                </p:cNvPr>
                <p:cNvSpPr>
                  <a:spLocks noChangeArrowheads="1"/>
                </p:cNvSpPr>
                <p:nvPr/>
              </p:nvSpPr>
              <p:spPr bwMode="auto">
                <a:xfrm>
                  <a:off x="3360" y="2544"/>
                  <a:ext cx="1104" cy="1104"/>
                </a:xfrm>
                <a:prstGeom prst="ellipse">
                  <a:avLst/>
                </a:prstGeom>
                <a:noFill/>
                <a:ln w="38100">
                  <a:solidFill>
                    <a:srgbClr val="FF0000"/>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spcAft>
                      <a:spcPct val="15000"/>
                    </a:spcAft>
                  </a:pPr>
                  <a:r>
                    <a:rPr lang="en-US" altLang="en-US" sz="2000" b="1" dirty="0">
                      <a:solidFill>
                        <a:srgbClr val="3366FF"/>
                      </a:solidFill>
                      <a:latin typeface="Times New Roman" panose="02020603050405020304" pitchFamily="18" charset="0"/>
                    </a:rPr>
                    <a:t>1.0</a:t>
                  </a:r>
                </a:p>
                <a:p>
                  <a:pPr algn="ctr"/>
                  <a:r>
                    <a:rPr lang="en-US" altLang="en-US" sz="2000" b="1" dirty="0">
                      <a:solidFill>
                        <a:srgbClr val="3366FF"/>
                      </a:solidFill>
                      <a:latin typeface="Times New Roman" panose="02020603050405020304" pitchFamily="18" charset="0"/>
                    </a:rPr>
                    <a:t>Register</a:t>
                  </a:r>
                </a:p>
                <a:p>
                  <a:pPr algn="ctr"/>
                  <a:r>
                    <a:rPr lang="en-US" altLang="en-US" sz="2000" b="1" dirty="0">
                      <a:solidFill>
                        <a:srgbClr val="3366FF"/>
                      </a:solidFill>
                      <a:latin typeface="Times New Roman" panose="02020603050405020304" pitchFamily="18" charset="0"/>
                    </a:rPr>
                    <a:t>Customer</a:t>
                  </a:r>
                </a:p>
                <a:p>
                  <a:pPr algn="ctr"/>
                  <a:endParaRPr lang="en-US" altLang="en-US" sz="2000" b="1" dirty="0">
                    <a:solidFill>
                      <a:srgbClr val="3366FF"/>
                    </a:solidFill>
                    <a:latin typeface="Times New Roman" panose="02020603050405020304" pitchFamily="18" charset="0"/>
                  </a:endParaRPr>
                </a:p>
              </p:txBody>
            </p:sp>
            <p:sp>
              <p:nvSpPr>
                <p:cNvPr id="22" name="Text Box 54">
                  <a:extLst>
                    <a:ext uri="{FF2B5EF4-FFF2-40B4-BE49-F238E27FC236}">
                      <a16:creationId xmlns:a16="http://schemas.microsoft.com/office/drawing/2014/main" id="{B5EA4C7E-A1D7-54DC-0CF6-AE65F0A63633}"/>
                    </a:ext>
                  </a:extLst>
                </p:cNvPr>
                <p:cNvSpPr txBox="1">
                  <a:spLocks noChangeArrowheads="1"/>
                </p:cNvSpPr>
                <p:nvPr/>
              </p:nvSpPr>
              <p:spPr bwMode="auto">
                <a:xfrm>
                  <a:off x="1872" y="3295"/>
                  <a:ext cx="999"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Login details</a:t>
                  </a:r>
                </a:p>
              </p:txBody>
            </p:sp>
          </p:grpSp>
          <p:grpSp>
            <p:nvGrpSpPr>
              <p:cNvPr id="9" name="Group 55">
                <a:extLst>
                  <a:ext uri="{FF2B5EF4-FFF2-40B4-BE49-F238E27FC236}">
                    <a16:creationId xmlns:a16="http://schemas.microsoft.com/office/drawing/2014/main" id="{297D0199-7604-C682-430A-71A7B5AC13EF}"/>
                  </a:ext>
                </a:extLst>
              </p:cNvPr>
              <p:cNvGrpSpPr>
                <a:grpSpLocks/>
              </p:cNvGrpSpPr>
              <p:nvPr/>
            </p:nvGrpSpPr>
            <p:grpSpPr bwMode="auto">
              <a:xfrm>
                <a:off x="2928" y="2112"/>
                <a:ext cx="2640" cy="1095"/>
                <a:chOff x="2928" y="2112"/>
                <a:chExt cx="2640" cy="1095"/>
              </a:xfrm>
            </p:grpSpPr>
            <p:sp>
              <p:nvSpPr>
                <p:cNvPr id="10" name="Line 56">
                  <a:extLst>
                    <a:ext uri="{FF2B5EF4-FFF2-40B4-BE49-F238E27FC236}">
                      <a16:creationId xmlns:a16="http://schemas.microsoft.com/office/drawing/2014/main" id="{41AD7839-81C2-9473-173E-B302CDB87439}"/>
                    </a:ext>
                  </a:extLst>
                </p:cNvPr>
                <p:cNvSpPr>
                  <a:spLocks noChangeShapeType="1"/>
                </p:cNvSpPr>
                <p:nvPr/>
              </p:nvSpPr>
              <p:spPr bwMode="auto">
                <a:xfrm flipV="1">
                  <a:off x="4416" y="2544"/>
                  <a:ext cx="192" cy="576"/>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1" name="Line 57">
                  <a:extLst>
                    <a:ext uri="{FF2B5EF4-FFF2-40B4-BE49-F238E27FC236}">
                      <a16:creationId xmlns:a16="http://schemas.microsoft.com/office/drawing/2014/main" id="{B7DC3574-308D-9B66-5D3F-F5AE12E7B9CA}"/>
                    </a:ext>
                  </a:extLst>
                </p:cNvPr>
                <p:cNvSpPr>
                  <a:spLocks noChangeShapeType="1"/>
                </p:cNvSpPr>
                <p:nvPr/>
              </p:nvSpPr>
              <p:spPr bwMode="auto">
                <a:xfrm flipH="1">
                  <a:off x="4531" y="2573"/>
                  <a:ext cx="293" cy="634"/>
                </a:xfrm>
                <a:prstGeom prst="line">
                  <a:avLst/>
                </a:prstGeom>
                <a:noFill/>
                <a:ln w="381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2" name="Line 58">
                  <a:extLst>
                    <a:ext uri="{FF2B5EF4-FFF2-40B4-BE49-F238E27FC236}">
                      <a16:creationId xmlns:a16="http://schemas.microsoft.com/office/drawing/2014/main" id="{DABA46AE-0D1B-4D29-1F9D-214B3E042A3D}"/>
                    </a:ext>
                  </a:extLst>
                </p:cNvPr>
                <p:cNvSpPr>
                  <a:spLocks noChangeShapeType="1"/>
                </p:cNvSpPr>
                <p:nvPr/>
              </p:nvSpPr>
              <p:spPr bwMode="auto">
                <a:xfrm>
                  <a:off x="4176" y="2112"/>
                  <a:ext cx="1392"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59">
                  <a:extLst>
                    <a:ext uri="{FF2B5EF4-FFF2-40B4-BE49-F238E27FC236}">
                      <a16:creationId xmlns:a16="http://schemas.microsoft.com/office/drawing/2014/main" id="{7EF3ED68-C809-1EE8-41DE-29C23568AFA7}"/>
                    </a:ext>
                  </a:extLst>
                </p:cNvPr>
                <p:cNvSpPr>
                  <a:spLocks noChangeShapeType="1"/>
                </p:cNvSpPr>
                <p:nvPr/>
              </p:nvSpPr>
              <p:spPr bwMode="auto">
                <a:xfrm>
                  <a:off x="4224" y="2496"/>
                  <a:ext cx="1344" cy="0"/>
                </a:xfrm>
                <a:prstGeom prst="line">
                  <a:avLst/>
                </a:prstGeom>
                <a:noFill/>
                <a:ln w="381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 name="Text Box 60">
                  <a:extLst>
                    <a:ext uri="{FF2B5EF4-FFF2-40B4-BE49-F238E27FC236}">
                      <a16:creationId xmlns:a16="http://schemas.microsoft.com/office/drawing/2014/main" id="{CEFE9B06-CB18-EB44-F542-01778327F1C5}"/>
                    </a:ext>
                  </a:extLst>
                </p:cNvPr>
                <p:cNvSpPr txBox="1">
                  <a:spLocks noChangeArrowheads="1"/>
                </p:cNvSpPr>
                <p:nvPr/>
              </p:nvSpPr>
              <p:spPr bwMode="auto">
                <a:xfrm>
                  <a:off x="4224" y="2191"/>
                  <a:ext cx="1284"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Customer record</a:t>
                  </a:r>
                </a:p>
              </p:txBody>
            </p:sp>
            <p:sp>
              <p:nvSpPr>
                <p:cNvPr id="15" name="Rectangle 61">
                  <a:extLst>
                    <a:ext uri="{FF2B5EF4-FFF2-40B4-BE49-F238E27FC236}">
                      <a16:creationId xmlns:a16="http://schemas.microsoft.com/office/drawing/2014/main" id="{E95A263E-6321-FF31-B33B-82F90887F92D}"/>
                    </a:ext>
                  </a:extLst>
                </p:cNvPr>
                <p:cNvSpPr>
                  <a:spLocks noChangeArrowheads="1"/>
                </p:cNvSpPr>
                <p:nvPr/>
              </p:nvSpPr>
              <p:spPr bwMode="auto">
                <a:xfrm>
                  <a:off x="2928" y="2832"/>
                  <a:ext cx="1920" cy="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2000" b="1" dirty="0">
                      <a:solidFill>
                        <a:srgbClr val="3366FF"/>
                      </a:solidFill>
                      <a:latin typeface="Times New Roman" panose="02020603050405020304" pitchFamily="18" charset="0"/>
                    </a:rPr>
                    <a:t>Registration details</a:t>
                  </a:r>
                </a:p>
              </p:txBody>
            </p:sp>
          </p:grpSp>
        </p:grpSp>
      </p:grpSp>
    </p:spTree>
    <p:extLst>
      <p:ext uri="{BB962C8B-B14F-4D97-AF65-F5344CB8AC3E}">
        <p14:creationId xmlns:p14="http://schemas.microsoft.com/office/powerpoint/2010/main" val="3836695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3" presetClass="entr" presetSubtype="1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animEffect transition="in" filter="blinds(horizontal)">
                                      <p:cBhvr>
                                        <p:cTn id="9" dur="500"/>
                                        <p:tgtEl>
                                          <p:spTgt spid="4">
                                            <p:txEl>
                                              <p:pRg st="1" end="1"/>
                                            </p:txEl>
                                          </p:spTgt>
                                        </p:tgtEl>
                                      </p:cBhvr>
                                    </p:animEffect>
                                  </p:childTnLst>
                                </p:cTn>
                              </p:par>
                              <p:par>
                                <p:cTn id="10" presetID="3" presetClass="entr" presetSubtype="10" fill="hold" grpId="0" nodeType="with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blinds(horizontal)">
                                      <p:cBhvr>
                                        <p:cTn id="12" dur="500"/>
                                        <p:tgtEl>
                                          <p:spTgt spid="4">
                                            <p:txEl>
                                              <p:pRg st="2" end="2"/>
                                            </p:txEl>
                                          </p:spTgt>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animEffect transition="in" filter="blinds(horizontal)">
                                      <p:cBhvr>
                                        <p:cTn id="15" dur="500"/>
                                        <p:tgtEl>
                                          <p:spTgt spid="4">
                                            <p:txEl>
                                              <p:pRg st="3" end="3"/>
                                            </p:txEl>
                                          </p:spTgt>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blinds(horizontal)">
                                      <p:cBhvr>
                                        <p:cTn id="18"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B4B0FB4-5726-D6F5-021C-CB83AE8C5E8C}"/>
              </a:ext>
            </a:extLst>
          </p:cNvPr>
          <p:cNvSpPr>
            <a:spLocks noGrp="1"/>
          </p:cNvSpPr>
          <p:nvPr>
            <p:ph idx="1"/>
          </p:nvPr>
        </p:nvSpPr>
        <p:spPr/>
        <p:txBody>
          <a:bodyPr/>
          <a:lstStyle/>
          <a:p>
            <a:pPr eaLnBrk="1" hangingPunct="1"/>
            <a:r>
              <a:rPr lang="en-US" altLang="en-US" sz="2400" dirty="0"/>
              <a:t>What is the data dictionary format for</a:t>
            </a:r>
          </a:p>
          <a:p>
            <a:pPr lvl="1" eaLnBrk="1" hangingPunct="1"/>
            <a:r>
              <a:rPr lang="en-US" altLang="en-US" sz="2400" dirty="0"/>
              <a:t>entity?</a:t>
            </a:r>
          </a:p>
          <a:p>
            <a:pPr lvl="1" eaLnBrk="1" hangingPunct="1"/>
            <a:r>
              <a:rPr lang="en-US" altLang="en-US" sz="2400" dirty="0"/>
              <a:t>process?</a:t>
            </a:r>
          </a:p>
          <a:p>
            <a:pPr lvl="1" eaLnBrk="1" hangingPunct="1"/>
            <a:r>
              <a:rPr lang="en-US" altLang="en-US" sz="2400" dirty="0"/>
              <a:t>data flow?</a:t>
            </a:r>
          </a:p>
          <a:p>
            <a:pPr lvl="1" eaLnBrk="1" hangingPunct="1"/>
            <a:r>
              <a:rPr lang="en-US" altLang="en-US" sz="2400" dirty="0"/>
              <a:t>data store?</a:t>
            </a:r>
          </a:p>
          <a:p>
            <a:endParaRPr lang="en-MY" sz="2400" dirty="0"/>
          </a:p>
        </p:txBody>
      </p:sp>
      <p:sp>
        <p:nvSpPr>
          <p:cNvPr id="3" name="Title 2">
            <a:extLst>
              <a:ext uri="{FF2B5EF4-FFF2-40B4-BE49-F238E27FC236}">
                <a16:creationId xmlns:a16="http://schemas.microsoft.com/office/drawing/2014/main" id="{60F2407B-9EE3-1C1A-B309-A2DDBC8AAF36}"/>
              </a:ext>
            </a:extLst>
          </p:cNvPr>
          <p:cNvSpPr>
            <a:spLocks noGrp="1"/>
          </p:cNvSpPr>
          <p:nvPr>
            <p:ph type="title"/>
          </p:nvPr>
        </p:nvSpPr>
        <p:spPr/>
        <p:txBody>
          <a:bodyPr/>
          <a:lstStyle/>
          <a:p>
            <a:r>
              <a:rPr lang="en-US" b="1" dirty="0"/>
              <a:t>Quick Review Question</a:t>
            </a:r>
            <a:endParaRPr lang="en-MY" dirty="0"/>
          </a:p>
        </p:txBody>
      </p:sp>
    </p:spTree>
    <p:extLst>
      <p:ext uri="{BB962C8B-B14F-4D97-AF65-F5344CB8AC3E}">
        <p14:creationId xmlns:p14="http://schemas.microsoft.com/office/powerpoint/2010/main" val="36795080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F5ABE47-B1F9-1E34-B33E-A8FBDF32394C}"/>
              </a:ext>
            </a:extLst>
          </p:cNvPr>
          <p:cNvSpPr>
            <a:spLocks noGrp="1"/>
          </p:cNvSpPr>
          <p:nvPr>
            <p:ph idx="1"/>
          </p:nvPr>
        </p:nvSpPr>
        <p:spPr>
          <a:xfrm>
            <a:off x="254000" y="1697038"/>
            <a:ext cx="11747500" cy="4525962"/>
          </a:xfrm>
        </p:spPr>
        <p:txBody>
          <a:bodyPr wrap="square" anchor="t">
            <a:normAutofit/>
          </a:bodyPr>
          <a:lstStyle/>
          <a:p>
            <a:r>
              <a:rPr lang="en-MY" sz="2400" dirty="0"/>
              <a:t>At the end of this topic, you should be able to:</a:t>
            </a:r>
          </a:p>
          <a:p>
            <a:pPr marL="0" indent="0">
              <a:buNone/>
            </a:pPr>
            <a:r>
              <a:rPr lang="en-MY" sz="2400" dirty="0"/>
              <a:t>    1. </a:t>
            </a:r>
            <a:r>
              <a:rPr lang="en-US" altLang="en-US" sz="2400" dirty="0"/>
              <a:t>Explain Data Dictionary</a:t>
            </a:r>
          </a:p>
          <a:p>
            <a:pPr marL="0" indent="0">
              <a:buNone/>
            </a:pPr>
            <a:r>
              <a:rPr lang="en-MY" sz="2400" dirty="0"/>
              <a:t>    2. </a:t>
            </a:r>
            <a:r>
              <a:rPr lang="en-US" altLang="en-US" sz="2400" dirty="0"/>
              <a:t>Create a Data Dictionary using an appropriate format / content</a:t>
            </a:r>
          </a:p>
          <a:p>
            <a:pPr marL="0" indent="0">
              <a:buNone/>
            </a:pPr>
            <a:endParaRPr lang="en-MY" sz="2400" dirty="0"/>
          </a:p>
        </p:txBody>
      </p:sp>
      <p:sp>
        <p:nvSpPr>
          <p:cNvPr id="4" name="Title 3">
            <a:extLst>
              <a:ext uri="{FF2B5EF4-FFF2-40B4-BE49-F238E27FC236}">
                <a16:creationId xmlns:a16="http://schemas.microsoft.com/office/drawing/2014/main" id="{0E0E221F-B43F-9E5C-A5B7-086DFF31E7ED}"/>
              </a:ext>
            </a:extLst>
          </p:cNvPr>
          <p:cNvSpPr>
            <a:spLocks noGrp="1"/>
          </p:cNvSpPr>
          <p:nvPr>
            <p:ph type="title"/>
          </p:nvPr>
        </p:nvSpPr>
        <p:spPr>
          <a:xfrm>
            <a:off x="295352" y="274638"/>
            <a:ext cx="10457373" cy="1143000"/>
          </a:xfrm>
        </p:spPr>
        <p:txBody>
          <a:bodyPr wrap="square" anchor="ctr">
            <a:normAutofit/>
          </a:bodyPr>
          <a:lstStyle/>
          <a:p>
            <a:r>
              <a:rPr lang="en-MY" dirty="0"/>
              <a:t>Topic Learning Outcomes</a:t>
            </a:r>
          </a:p>
        </p:txBody>
      </p:sp>
    </p:spTree>
    <p:extLst>
      <p:ext uri="{BB962C8B-B14F-4D97-AF65-F5344CB8AC3E}">
        <p14:creationId xmlns:p14="http://schemas.microsoft.com/office/powerpoint/2010/main" val="3036573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80FB46B-7B09-15CB-1A74-E7C464298D1B}"/>
              </a:ext>
            </a:extLst>
          </p:cNvPr>
          <p:cNvSpPr txBox="1">
            <a:spLocks noChangeArrowheads="1"/>
          </p:cNvSpPr>
          <p:nvPr/>
        </p:nvSpPr>
        <p:spPr bwMode="auto">
          <a:xfrm>
            <a:off x="1718813" y="2280266"/>
            <a:ext cx="8229600" cy="1820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algn="ctr" eaLnBrk="1" hangingPunct="1">
              <a:buFontTx/>
              <a:buNone/>
            </a:pPr>
            <a:r>
              <a:rPr lang="en-US" altLang="en-US" sz="2800" b="1" kern="0">
                <a:solidFill>
                  <a:srgbClr val="A50021"/>
                </a:solidFill>
              </a:rPr>
              <a:t>CONTENTS OF A DATA DICTIONARY</a:t>
            </a:r>
          </a:p>
          <a:p>
            <a:pPr algn="ctr" eaLnBrk="1" hangingPunct="1"/>
            <a:endParaRPr lang="en-US" altLang="en-US" sz="2800" b="1" kern="0">
              <a:solidFill>
                <a:srgbClr val="A50021"/>
              </a:solidFill>
            </a:endParaRPr>
          </a:p>
          <a:p>
            <a:pPr algn="ctr" eaLnBrk="1" hangingPunct="1">
              <a:buFontTx/>
              <a:buNone/>
            </a:pPr>
            <a:r>
              <a:rPr lang="en-US" altLang="en-US" sz="2800" b="1" kern="0">
                <a:solidFill>
                  <a:srgbClr val="A50021"/>
                </a:solidFill>
              </a:rPr>
              <a:t>Data Structure</a:t>
            </a:r>
            <a:endParaRPr lang="en-US" altLang="en-US" sz="2800" b="1" kern="0" dirty="0">
              <a:solidFill>
                <a:srgbClr val="A50021"/>
              </a:solidFill>
            </a:endParaRPr>
          </a:p>
        </p:txBody>
      </p:sp>
    </p:spTree>
    <p:extLst>
      <p:ext uri="{BB962C8B-B14F-4D97-AF65-F5344CB8AC3E}">
        <p14:creationId xmlns:p14="http://schemas.microsoft.com/office/powerpoint/2010/main" val="2798391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5EB7D6A-E529-E312-1C3A-FFD62F954477}"/>
              </a:ext>
            </a:extLst>
          </p:cNvPr>
          <p:cNvSpPr>
            <a:spLocks noGrp="1"/>
          </p:cNvSpPr>
          <p:nvPr>
            <p:ph idx="1"/>
          </p:nvPr>
        </p:nvSpPr>
        <p:spPr/>
        <p:txBody>
          <a:bodyPr/>
          <a:lstStyle/>
          <a:p>
            <a:pPr eaLnBrk="1" hangingPunct="1"/>
            <a:r>
              <a:rPr lang="en-US" altLang="en-US" sz="2400" dirty="0"/>
              <a:t>described using algebraic notation</a:t>
            </a:r>
          </a:p>
          <a:p>
            <a:pPr eaLnBrk="1" hangingPunct="1"/>
            <a:r>
              <a:rPr lang="en-US" altLang="en-US" sz="2400" dirty="0"/>
              <a:t>The symbols used are :</a:t>
            </a:r>
          </a:p>
          <a:p>
            <a:pPr lvl="1" eaLnBrk="1" hangingPunct="1">
              <a:buFontTx/>
              <a:buNone/>
            </a:pPr>
            <a:r>
              <a:rPr lang="en-US" altLang="en-US" sz="2400" dirty="0"/>
              <a:t>=			means “is composed of”</a:t>
            </a:r>
          </a:p>
          <a:p>
            <a:pPr lvl="1" eaLnBrk="1" hangingPunct="1">
              <a:buFontTx/>
              <a:buNone/>
            </a:pPr>
            <a:r>
              <a:rPr lang="en-US" altLang="en-US" sz="2400" dirty="0"/>
              <a:t>+			means “and”</a:t>
            </a:r>
          </a:p>
          <a:p>
            <a:pPr lvl="1" eaLnBrk="1" hangingPunct="1">
              <a:buFontTx/>
              <a:buNone/>
            </a:pPr>
            <a:r>
              <a:rPr lang="en-US" altLang="en-US" sz="2400" dirty="0"/>
              <a:t>{   } 	indicate repetitive elements, repeating groups or tables</a:t>
            </a:r>
          </a:p>
          <a:p>
            <a:pPr lvl="1" eaLnBrk="1" hangingPunct="1">
              <a:buFontTx/>
              <a:buNone/>
            </a:pPr>
            <a:r>
              <a:rPr lang="en-US" altLang="en-US" sz="2400" dirty="0"/>
              <a:t>[   ]	           represent an either / or situation</a:t>
            </a:r>
          </a:p>
          <a:p>
            <a:pPr lvl="1" eaLnBrk="1" hangingPunct="1">
              <a:buFontTx/>
              <a:buNone/>
            </a:pPr>
            <a:r>
              <a:rPr lang="en-US" altLang="en-US" sz="2400" dirty="0"/>
              <a:t>(   )           represent an optional element</a:t>
            </a:r>
          </a:p>
          <a:p>
            <a:endParaRPr lang="en-MY" sz="2400" dirty="0"/>
          </a:p>
        </p:txBody>
      </p:sp>
      <p:sp>
        <p:nvSpPr>
          <p:cNvPr id="3" name="Title 2">
            <a:extLst>
              <a:ext uri="{FF2B5EF4-FFF2-40B4-BE49-F238E27FC236}">
                <a16:creationId xmlns:a16="http://schemas.microsoft.com/office/drawing/2014/main" id="{89AF829B-6E82-6300-FFDF-C50FFEFC6D41}"/>
              </a:ext>
            </a:extLst>
          </p:cNvPr>
          <p:cNvSpPr>
            <a:spLocks noGrp="1"/>
          </p:cNvSpPr>
          <p:nvPr>
            <p:ph type="title"/>
          </p:nvPr>
        </p:nvSpPr>
        <p:spPr/>
        <p:txBody>
          <a:bodyPr/>
          <a:lstStyle/>
          <a:p>
            <a:r>
              <a:rPr lang="en-US" b="1" dirty="0"/>
              <a:t>Data Structure</a:t>
            </a:r>
            <a:endParaRPr lang="en-MY" dirty="0"/>
          </a:p>
        </p:txBody>
      </p:sp>
    </p:spTree>
    <p:extLst>
      <p:ext uri="{BB962C8B-B14F-4D97-AF65-F5344CB8AC3E}">
        <p14:creationId xmlns:p14="http://schemas.microsoft.com/office/powerpoint/2010/main" val="19202380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3091CCF-2702-AD28-707C-7C272A885606}"/>
              </a:ext>
            </a:extLst>
          </p:cNvPr>
          <p:cNvSpPr>
            <a:spLocks noGrp="1"/>
          </p:cNvSpPr>
          <p:nvPr>
            <p:ph idx="1"/>
          </p:nvPr>
        </p:nvSpPr>
        <p:spPr/>
        <p:txBody>
          <a:bodyPr/>
          <a:lstStyle/>
          <a:p>
            <a:pPr eaLnBrk="1" hangingPunct="1">
              <a:lnSpc>
                <a:spcPct val="80000"/>
              </a:lnSpc>
              <a:buFontTx/>
              <a:buNone/>
            </a:pPr>
            <a:r>
              <a:rPr lang="en-US" altLang="en-US" sz="2800" dirty="0"/>
              <a:t>Customer order =	Customer Number +</a:t>
            </a:r>
          </a:p>
          <a:p>
            <a:pPr eaLnBrk="1" hangingPunct="1">
              <a:lnSpc>
                <a:spcPct val="80000"/>
              </a:lnSpc>
              <a:buFontTx/>
              <a:buNone/>
            </a:pPr>
            <a:r>
              <a:rPr lang="en-US" altLang="en-US" sz="2800" dirty="0"/>
              <a:t>				Customer Name +</a:t>
            </a:r>
          </a:p>
          <a:p>
            <a:pPr eaLnBrk="1" hangingPunct="1">
              <a:lnSpc>
                <a:spcPct val="80000"/>
              </a:lnSpc>
              <a:buFontTx/>
              <a:buNone/>
            </a:pPr>
            <a:r>
              <a:rPr lang="en-US" altLang="en-US" sz="2800" dirty="0"/>
              <a:t>				Address +</a:t>
            </a:r>
          </a:p>
          <a:p>
            <a:pPr eaLnBrk="1" hangingPunct="1">
              <a:lnSpc>
                <a:spcPct val="80000"/>
              </a:lnSpc>
              <a:buFontTx/>
              <a:buNone/>
            </a:pPr>
            <a:r>
              <a:rPr lang="en-US" altLang="en-US" sz="2800" dirty="0"/>
              <a:t>				Telephone +</a:t>
            </a:r>
          </a:p>
          <a:p>
            <a:pPr eaLnBrk="1" hangingPunct="1">
              <a:lnSpc>
                <a:spcPct val="80000"/>
              </a:lnSpc>
              <a:buFontTx/>
              <a:buNone/>
            </a:pPr>
            <a:r>
              <a:rPr lang="en-US" altLang="en-US" sz="2800" dirty="0"/>
              <a:t>				Order Date +</a:t>
            </a:r>
          </a:p>
          <a:p>
            <a:pPr eaLnBrk="1" hangingPunct="1">
              <a:lnSpc>
                <a:spcPct val="80000"/>
              </a:lnSpc>
              <a:buFontTx/>
              <a:buNone/>
            </a:pPr>
            <a:r>
              <a:rPr lang="en-US" altLang="en-US" sz="2800" dirty="0"/>
              <a:t>				{Available order items} +</a:t>
            </a:r>
          </a:p>
          <a:p>
            <a:pPr eaLnBrk="1" hangingPunct="1">
              <a:lnSpc>
                <a:spcPct val="80000"/>
              </a:lnSpc>
              <a:buFontTx/>
              <a:buNone/>
            </a:pPr>
            <a:r>
              <a:rPr lang="en-US" altLang="en-US" sz="2800" dirty="0"/>
              <a:t>				Merchandise Total +</a:t>
            </a:r>
          </a:p>
          <a:p>
            <a:pPr eaLnBrk="1" hangingPunct="1">
              <a:lnSpc>
                <a:spcPct val="80000"/>
              </a:lnSpc>
              <a:buFontTx/>
              <a:buNone/>
            </a:pPr>
            <a:r>
              <a:rPr lang="en-US" altLang="en-US" sz="2800" dirty="0"/>
              <a:t>				(Tax) +</a:t>
            </a:r>
          </a:p>
          <a:p>
            <a:pPr eaLnBrk="1" hangingPunct="1">
              <a:lnSpc>
                <a:spcPct val="80000"/>
              </a:lnSpc>
              <a:buFontTx/>
              <a:buNone/>
            </a:pPr>
            <a:r>
              <a:rPr lang="en-US" altLang="en-US" sz="2800" dirty="0"/>
              <a:t>				(Credit Card Type) +</a:t>
            </a:r>
          </a:p>
          <a:p>
            <a:pPr eaLnBrk="1" hangingPunct="1">
              <a:lnSpc>
                <a:spcPct val="80000"/>
              </a:lnSpc>
              <a:buFontTx/>
              <a:buNone/>
            </a:pPr>
            <a:r>
              <a:rPr lang="en-US" altLang="en-US" sz="2800" dirty="0"/>
              <a:t>				(Credit Card Number)</a:t>
            </a:r>
          </a:p>
          <a:p>
            <a:pPr eaLnBrk="1" hangingPunct="1">
              <a:lnSpc>
                <a:spcPct val="80000"/>
              </a:lnSpc>
              <a:buFontTx/>
              <a:buNone/>
            </a:pPr>
            <a:endParaRPr lang="en-US" altLang="en-US" sz="2800" dirty="0"/>
          </a:p>
          <a:p>
            <a:pPr>
              <a:lnSpc>
                <a:spcPct val="125000"/>
              </a:lnSpc>
              <a:spcBef>
                <a:spcPct val="0"/>
              </a:spcBef>
              <a:buClr>
                <a:srgbClr val="FF0000"/>
              </a:buClr>
              <a:buFont typeface="Wingdings" panose="05000000000000000000" pitchFamily="2" charset="2"/>
              <a:buNone/>
            </a:pPr>
            <a:r>
              <a:rPr lang="en-US" altLang="en-US" sz="2800" dirty="0"/>
              <a:t>Method of payment  =        [Check | Charge | Money Order]</a:t>
            </a:r>
          </a:p>
          <a:p>
            <a:endParaRPr lang="en-MY" dirty="0"/>
          </a:p>
        </p:txBody>
      </p:sp>
      <p:sp>
        <p:nvSpPr>
          <p:cNvPr id="3" name="Title 2">
            <a:extLst>
              <a:ext uri="{FF2B5EF4-FFF2-40B4-BE49-F238E27FC236}">
                <a16:creationId xmlns:a16="http://schemas.microsoft.com/office/drawing/2014/main" id="{F1B2FCB5-E1D0-4C4B-2F51-0F354FE6468A}"/>
              </a:ext>
            </a:extLst>
          </p:cNvPr>
          <p:cNvSpPr>
            <a:spLocks noGrp="1"/>
          </p:cNvSpPr>
          <p:nvPr>
            <p:ph type="title"/>
          </p:nvPr>
        </p:nvSpPr>
        <p:spPr/>
        <p:txBody>
          <a:bodyPr/>
          <a:lstStyle/>
          <a:p>
            <a:r>
              <a:rPr lang="en-US" b="1" dirty="0"/>
              <a:t>Data Structure</a:t>
            </a:r>
            <a:endParaRPr lang="en-MY" dirty="0"/>
          </a:p>
        </p:txBody>
      </p:sp>
    </p:spTree>
    <p:extLst>
      <p:ext uri="{BB962C8B-B14F-4D97-AF65-F5344CB8AC3E}">
        <p14:creationId xmlns:p14="http://schemas.microsoft.com/office/powerpoint/2010/main" val="387188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a:extLst>
              <a:ext uri="{FF2B5EF4-FFF2-40B4-BE49-F238E27FC236}">
                <a16:creationId xmlns:a16="http://schemas.microsoft.com/office/drawing/2014/main" id="{0834FD97-8898-F2FF-81A4-1FCEE3769DCC}"/>
              </a:ext>
            </a:extLst>
          </p:cNvPr>
          <p:cNvSpPr>
            <a:spLocks noChangeArrowheads="1"/>
          </p:cNvSpPr>
          <p:nvPr/>
        </p:nvSpPr>
        <p:spPr bwMode="auto">
          <a:xfrm>
            <a:off x="1967706" y="2340630"/>
            <a:ext cx="8256587"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2800" b="1" dirty="0">
                <a:solidFill>
                  <a:srgbClr val="A50021"/>
                </a:solidFill>
              </a:rPr>
              <a:t>CONTENTS OF A DATA DICTIONARY</a:t>
            </a:r>
          </a:p>
          <a:p>
            <a:pPr algn="ctr" eaLnBrk="1" hangingPunct="1"/>
            <a:endParaRPr lang="en-US" altLang="en-US" sz="2800" b="1" dirty="0">
              <a:solidFill>
                <a:srgbClr val="A50021"/>
              </a:solidFill>
            </a:endParaRPr>
          </a:p>
          <a:p>
            <a:pPr algn="ctr" eaLnBrk="1" hangingPunct="1"/>
            <a:r>
              <a:rPr lang="en-US" altLang="en-US" sz="2800" b="1" dirty="0">
                <a:solidFill>
                  <a:srgbClr val="A50021"/>
                </a:solidFill>
              </a:rPr>
              <a:t>Data Element</a:t>
            </a:r>
          </a:p>
        </p:txBody>
      </p:sp>
    </p:spTree>
    <p:extLst>
      <p:ext uri="{BB962C8B-B14F-4D97-AF65-F5344CB8AC3E}">
        <p14:creationId xmlns:p14="http://schemas.microsoft.com/office/powerpoint/2010/main" val="380301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3F0E79-D2B7-F88D-0A32-129F9D58314D}"/>
              </a:ext>
            </a:extLst>
          </p:cNvPr>
          <p:cNvSpPr>
            <a:spLocks noGrp="1"/>
          </p:cNvSpPr>
          <p:nvPr>
            <p:ph idx="1"/>
          </p:nvPr>
        </p:nvSpPr>
        <p:spPr/>
        <p:txBody>
          <a:bodyPr/>
          <a:lstStyle/>
          <a:p>
            <a:pPr eaLnBrk="1" hangingPunct="1"/>
            <a:r>
              <a:rPr lang="en-US" altLang="en-US" sz="2400" dirty="0"/>
              <a:t>Data Element Name : Login ID</a:t>
            </a:r>
          </a:p>
          <a:p>
            <a:pPr eaLnBrk="1" hangingPunct="1"/>
            <a:r>
              <a:rPr lang="en-US" altLang="en-US" sz="2400" dirty="0">
                <a:sym typeface="Wingdings 3" panose="05040102010807070707" pitchFamily="18" charset="2"/>
              </a:rPr>
              <a:t>Description : used to uniquely identify the user of the system</a:t>
            </a:r>
          </a:p>
          <a:p>
            <a:pPr eaLnBrk="1" hangingPunct="1"/>
            <a:r>
              <a:rPr lang="en-US" altLang="en-US" sz="2400" dirty="0">
                <a:sym typeface="Wingdings 3" panose="05040102010807070707" pitchFamily="18" charset="2"/>
              </a:rPr>
              <a:t>Element Characteristics :</a:t>
            </a:r>
          </a:p>
          <a:p>
            <a:pPr lvl="1" eaLnBrk="1" hangingPunct="1"/>
            <a:r>
              <a:rPr lang="en-US" altLang="en-US" sz="2400" dirty="0">
                <a:sym typeface="Wingdings 3" panose="05040102010807070707" pitchFamily="18" charset="2"/>
              </a:rPr>
              <a:t>Type : Alphanumeric</a:t>
            </a:r>
          </a:p>
          <a:p>
            <a:pPr lvl="1" eaLnBrk="1" hangingPunct="1"/>
            <a:r>
              <a:rPr lang="en-US" altLang="en-US" sz="2400" dirty="0">
                <a:sym typeface="Wingdings 3" panose="05040102010807070707" pitchFamily="18" charset="2"/>
              </a:rPr>
              <a:t>Length : 7 </a:t>
            </a:r>
          </a:p>
          <a:p>
            <a:pPr lvl="1" eaLnBrk="1" hangingPunct="1"/>
            <a:r>
              <a:rPr lang="en-US" altLang="en-US" sz="2400" dirty="0">
                <a:sym typeface="Wingdings 3" panose="05040102010807070707" pitchFamily="18" charset="2"/>
              </a:rPr>
              <a:t>Output format : </a:t>
            </a:r>
            <a:r>
              <a:rPr lang="en-US" altLang="en-US" sz="2400" dirty="0" err="1">
                <a:sym typeface="Wingdings 3" panose="05040102010807070707" pitchFamily="18" charset="2"/>
              </a:rPr>
              <a:t>xxxxxxx</a:t>
            </a:r>
            <a:endParaRPr lang="en-US" altLang="en-US" sz="2400" dirty="0">
              <a:sym typeface="Wingdings 3" panose="05040102010807070707" pitchFamily="18" charset="2"/>
            </a:endParaRPr>
          </a:p>
          <a:p>
            <a:pPr lvl="1" eaLnBrk="1" hangingPunct="1"/>
            <a:r>
              <a:rPr lang="en-US" altLang="en-US" sz="2400" dirty="0">
                <a:sym typeface="Wingdings 3" panose="05040102010807070707" pitchFamily="18" charset="2"/>
              </a:rPr>
              <a:t>* other characteristics – refer to </a:t>
            </a:r>
            <a:r>
              <a:rPr lang="en-US" altLang="en-US" sz="2400" dirty="0" err="1">
                <a:sym typeface="Wingdings 3" panose="05040102010807070707" pitchFamily="18" charset="2"/>
              </a:rPr>
              <a:t>Ms</a:t>
            </a:r>
            <a:r>
              <a:rPr lang="en-US" altLang="en-US" sz="2400" dirty="0">
                <a:sym typeface="Wingdings 3" panose="05040102010807070707" pitchFamily="18" charset="2"/>
              </a:rPr>
              <a:t> Access</a:t>
            </a:r>
            <a:endParaRPr lang="en-US" altLang="en-US" sz="2400" dirty="0"/>
          </a:p>
          <a:p>
            <a:endParaRPr lang="en-MY" sz="2400" dirty="0"/>
          </a:p>
        </p:txBody>
      </p:sp>
      <p:sp>
        <p:nvSpPr>
          <p:cNvPr id="3" name="Title 2">
            <a:extLst>
              <a:ext uri="{FF2B5EF4-FFF2-40B4-BE49-F238E27FC236}">
                <a16:creationId xmlns:a16="http://schemas.microsoft.com/office/drawing/2014/main" id="{3C464500-E6F9-7E2F-FEE7-7004EDFD7577}"/>
              </a:ext>
            </a:extLst>
          </p:cNvPr>
          <p:cNvSpPr>
            <a:spLocks noGrp="1"/>
          </p:cNvSpPr>
          <p:nvPr>
            <p:ph type="title"/>
          </p:nvPr>
        </p:nvSpPr>
        <p:spPr/>
        <p:txBody>
          <a:bodyPr/>
          <a:lstStyle/>
          <a:p>
            <a:r>
              <a:rPr lang="en-US" b="1" dirty="0"/>
              <a:t>Data Element</a:t>
            </a:r>
            <a:endParaRPr lang="en-MY" dirty="0"/>
          </a:p>
        </p:txBody>
      </p:sp>
    </p:spTree>
    <p:extLst>
      <p:ext uri="{BB962C8B-B14F-4D97-AF65-F5344CB8AC3E}">
        <p14:creationId xmlns:p14="http://schemas.microsoft.com/office/powerpoint/2010/main" val="28673025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descr="A table with numbers and text&#10;&#10;Description automatically generated">
            <a:extLst>
              <a:ext uri="{FF2B5EF4-FFF2-40B4-BE49-F238E27FC236}">
                <a16:creationId xmlns:a16="http://schemas.microsoft.com/office/drawing/2014/main" id="{9508E1B3-1D91-1CAA-3466-8DBFADA09C9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4673" y="1697038"/>
            <a:ext cx="8046154" cy="4525962"/>
          </a:xfrm>
        </p:spPr>
      </p:pic>
      <p:sp>
        <p:nvSpPr>
          <p:cNvPr id="3" name="Title 2">
            <a:extLst>
              <a:ext uri="{FF2B5EF4-FFF2-40B4-BE49-F238E27FC236}">
                <a16:creationId xmlns:a16="http://schemas.microsoft.com/office/drawing/2014/main" id="{D5F8A0B4-F866-E53E-BEE5-025B68C0E73D}"/>
              </a:ext>
            </a:extLst>
          </p:cNvPr>
          <p:cNvSpPr>
            <a:spLocks noGrp="1"/>
          </p:cNvSpPr>
          <p:nvPr>
            <p:ph type="title"/>
          </p:nvPr>
        </p:nvSpPr>
        <p:spPr/>
        <p:txBody>
          <a:bodyPr/>
          <a:lstStyle/>
          <a:p>
            <a:r>
              <a:rPr lang="en-US" dirty="0"/>
              <a:t>Example in Database Design</a:t>
            </a:r>
            <a:endParaRPr lang="en-MY" dirty="0"/>
          </a:p>
        </p:txBody>
      </p:sp>
    </p:spTree>
    <p:extLst>
      <p:ext uri="{BB962C8B-B14F-4D97-AF65-F5344CB8AC3E}">
        <p14:creationId xmlns:p14="http://schemas.microsoft.com/office/powerpoint/2010/main" val="16258751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3F0E79-D2B7-F88D-0A32-129F9D58314D}"/>
              </a:ext>
            </a:extLst>
          </p:cNvPr>
          <p:cNvSpPr>
            <a:spLocks noGrp="1"/>
          </p:cNvSpPr>
          <p:nvPr>
            <p:ph idx="1"/>
          </p:nvPr>
        </p:nvSpPr>
        <p:spPr/>
        <p:txBody>
          <a:bodyPr/>
          <a:lstStyle/>
          <a:p>
            <a:pPr eaLnBrk="1" hangingPunct="1"/>
            <a:r>
              <a:rPr lang="en-US" altLang="en-US" sz="2400" dirty="0"/>
              <a:t>Entity Relationship Diagram </a:t>
            </a:r>
          </a:p>
          <a:p>
            <a:pPr lvl="1" eaLnBrk="1" hangingPunct="1"/>
            <a:r>
              <a:rPr lang="en-US" altLang="en-US" sz="2400" dirty="0"/>
              <a:t>Introduction</a:t>
            </a:r>
          </a:p>
          <a:p>
            <a:pPr lvl="1" eaLnBrk="1" hangingPunct="1"/>
            <a:r>
              <a:rPr lang="en-US" altLang="en-US" sz="2400" dirty="0"/>
              <a:t>Types of Relationship</a:t>
            </a:r>
          </a:p>
          <a:p>
            <a:endParaRPr lang="en-MY" sz="2400" dirty="0"/>
          </a:p>
        </p:txBody>
      </p:sp>
      <p:sp>
        <p:nvSpPr>
          <p:cNvPr id="3" name="Title 2">
            <a:extLst>
              <a:ext uri="{FF2B5EF4-FFF2-40B4-BE49-F238E27FC236}">
                <a16:creationId xmlns:a16="http://schemas.microsoft.com/office/drawing/2014/main" id="{3C464500-E6F9-7E2F-FEE7-7004EDFD7577}"/>
              </a:ext>
            </a:extLst>
          </p:cNvPr>
          <p:cNvSpPr>
            <a:spLocks noGrp="1"/>
          </p:cNvSpPr>
          <p:nvPr>
            <p:ph type="title"/>
          </p:nvPr>
        </p:nvSpPr>
        <p:spPr/>
        <p:txBody>
          <a:bodyPr/>
          <a:lstStyle/>
          <a:p>
            <a:r>
              <a:rPr lang="en-US" altLang="en-US" sz="2800" b="1" dirty="0"/>
              <a:t>After the break</a:t>
            </a:r>
            <a:endParaRPr lang="en-MY" dirty="0"/>
          </a:p>
        </p:txBody>
      </p:sp>
    </p:spTree>
    <p:extLst>
      <p:ext uri="{BB962C8B-B14F-4D97-AF65-F5344CB8AC3E}">
        <p14:creationId xmlns:p14="http://schemas.microsoft.com/office/powerpoint/2010/main" val="35889789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3F0E79-D2B7-F88D-0A32-129F9D58314D}"/>
              </a:ext>
            </a:extLst>
          </p:cNvPr>
          <p:cNvSpPr>
            <a:spLocks noGrp="1"/>
          </p:cNvSpPr>
          <p:nvPr>
            <p:ph idx="1"/>
          </p:nvPr>
        </p:nvSpPr>
        <p:spPr/>
        <p:txBody>
          <a:bodyPr/>
          <a:lstStyle/>
          <a:p>
            <a:pPr eaLnBrk="1" hangingPunct="1"/>
            <a:r>
              <a:rPr lang="en-US" altLang="en-US" sz="2400" dirty="0"/>
              <a:t>By the end of this lecture, YOU should be able to :</a:t>
            </a:r>
          </a:p>
          <a:p>
            <a:pPr lvl="1" eaLnBrk="1" hangingPunct="1"/>
            <a:r>
              <a:rPr lang="en-US" altLang="en-US" sz="2400" dirty="0"/>
              <a:t> Draw an Entity Relationship Diagram</a:t>
            </a:r>
          </a:p>
          <a:p>
            <a:endParaRPr lang="en-MY" sz="2400" dirty="0"/>
          </a:p>
        </p:txBody>
      </p:sp>
      <p:sp>
        <p:nvSpPr>
          <p:cNvPr id="3" name="Title 2">
            <a:extLst>
              <a:ext uri="{FF2B5EF4-FFF2-40B4-BE49-F238E27FC236}">
                <a16:creationId xmlns:a16="http://schemas.microsoft.com/office/drawing/2014/main" id="{3C464500-E6F9-7E2F-FEE7-7004EDFD7577}"/>
              </a:ext>
            </a:extLst>
          </p:cNvPr>
          <p:cNvSpPr>
            <a:spLocks noGrp="1"/>
          </p:cNvSpPr>
          <p:nvPr>
            <p:ph type="title"/>
          </p:nvPr>
        </p:nvSpPr>
        <p:spPr/>
        <p:txBody>
          <a:bodyPr/>
          <a:lstStyle/>
          <a:p>
            <a:r>
              <a:rPr lang="en-US" b="1" dirty="0"/>
              <a:t>Learning Outcomes</a:t>
            </a:r>
            <a:endParaRPr lang="en-MY" dirty="0"/>
          </a:p>
        </p:txBody>
      </p:sp>
    </p:spTree>
    <p:extLst>
      <p:ext uri="{BB962C8B-B14F-4D97-AF65-F5344CB8AC3E}">
        <p14:creationId xmlns:p14="http://schemas.microsoft.com/office/powerpoint/2010/main" val="863456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D9750FE-E071-BFF2-C077-47A17C97A6CC}"/>
              </a:ext>
            </a:extLst>
          </p:cNvPr>
          <p:cNvSpPr>
            <a:spLocks noGrp="1"/>
          </p:cNvSpPr>
          <p:nvPr>
            <p:ph idx="1"/>
          </p:nvPr>
        </p:nvSpPr>
        <p:spPr/>
        <p:txBody>
          <a:bodyPr/>
          <a:lstStyle/>
          <a:p>
            <a:pPr eaLnBrk="1" hangingPunct="1"/>
            <a:r>
              <a:rPr lang="en-US" altLang="en-US" sz="2400" dirty="0">
                <a:solidFill>
                  <a:schemeClr val="accent6"/>
                </a:solidFill>
              </a:rPr>
              <a:t>If you have mastered this topic, you should be able to use the following terms correctly in your assignments and exams:</a:t>
            </a:r>
          </a:p>
          <a:p>
            <a:pPr lvl="1" eaLnBrk="1" hangingPunct="1"/>
            <a:r>
              <a:rPr lang="en-US" altLang="en-US" sz="2400" dirty="0">
                <a:solidFill>
                  <a:schemeClr val="accent6"/>
                </a:solidFill>
              </a:rPr>
              <a:t>Entity Relationship Diagram</a:t>
            </a:r>
          </a:p>
          <a:p>
            <a:pPr lvl="1" eaLnBrk="1" hangingPunct="1"/>
            <a:r>
              <a:rPr lang="en-US" altLang="en-US" sz="2400" dirty="0">
                <a:solidFill>
                  <a:schemeClr val="accent6"/>
                </a:solidFill>
              </a:rPr>
              <a:t>Cardinality</a:t>
            </a:r>
          </a:p>
          <a:p>
            <a:endParaRPr lang="en-MY" sz="2400" dirty="0">
              <a:solidFill>
                <a:schemeClr val="accent6"/>
              </a:solidFill>
            </a:endParaRPr>
          </a:p>
        </p:txBody>
      </p:sp>
      <p:sp>
        <p:nvSpPr>
          <p:cNvPr id="3" name="Title 2">
            <a:extLst>
              <a:ext uri="{FF2B5EF4-FFF2-40B4-BE49-F238E27FC236}">
                <a16:creationId xmlns:a16="http://schemas.microsoft.com/office/drawing/2014/main" id="{E28B5455-049E-2821-3091-004F98460803}"/>
              </a:ext>
            </a:extLst>
          </p:cNvPr>
          <p:cNvSpPr>
            <a:spLocks noGrp="1"/>
          </p:cNvSpPr>
          <p:nvPr>
            <p:ph type="title"/>
          </p:nvPr>
        </p:nvSpPr>
        <p:spPr/>
        <p:txBody>
          <a:bodyPr/>
          <a:lstStyle/>
          <a:p>
            <a:r>
              <a:rPr lang="en-US" sz="2800" b="1" dirty="0"/>
              <a:t>Key Terms you must be able to use</a:t>
            </a:r>
            <a:endParaRPr lang="en-MY" dirty="0"/>
          </a:p>
        </p:txBody>
      </p:sp>
    </p:spTree>
    <p:extLst>
      <p:ext uri="{BB962C8B-B14F-4D97-AF65-F5344CB8AC3E}">
        <p14:creationId xmlns:p14="http://schemas.microsoft.com/office/powerpoint/2010/main" val="2424792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1F12F9A-9EC5-6295-880D-C146CA55059E}"/>
              </a:ext>
            </a:extLst>
          </p:cNvPr>
          <p:cNvSpPr>
            <a:spLocks noGrp="1"/>
          </p:cNvSpPr>
          <p:nvPr>
            <p:ph idx="1"/>
          </p:nvPr>
        </p:nvSpPr>
        <p:spPr/>
        <p:txBody>
          <a:bodyPr/>
          <a:lstStyle/>
          <a:p>
            <a:pPr eaLnBrk="1" hangingPunct="1"/>
            <a:r>
              <a:rPr lang="en-US" altLang="en-US" sz="2400" dirty="0"/>
              <a:t>A model that shows the logical relationship and interaction among system entities</a:t>
            </a:r>
          </a:p>
          <a:p>
            <a:pPr eaLnBrk="1" hangingPunct="1"/>
            <a:r>
              <a:rPr lang="en-US" altLang="en-US" sz="2400" dirty="0"/>
              <a:t>Provides an overall view of the system and a blueprint for creating the physical structures</a:t>
            </a:r>
          </a:p>
          <a:p>
            <a:endParaRPr lang="en-MY" sz="2400" dirty="0"/>
          </a:p>
        </p:txBody>
      </p:sp>
      <p:sp>
        <p:nvSpPr>
          <p:cNvPr id="3" name="Title 2">
            <a:extLst>
              <a:ext uri="{FF2B5EF4-FFF2-40B4-BE49-F238E27FC236}">
                <a16:creationId xmlns:a16="http://schemas.microsoft.com/office/drawing/2014/main" id="{B5CBC2B3-8B26-E23A-7BF6-C6C57056EDF4}"/>
              </a:ext>
            </a:extLst>
          </p:cNvPr>
          <p:cNvSpPr>
            <a:spLocks noGrp="1"/>
          </p:cNvSpPr>
          <p:nvPr>
            <p:ph type="title"/>
          </p:nvPr>
        </p:nvSpPr>
        <p:spPr/>
        <p:txBody>
          <a:bodyPr/>
          <a:lstStyle/>
          <a:p>
            <a:r>
              <a:rPr lang="en-US" b="1" dirty="0"/>
              <a:t>Entity Relationship Diagram</a:t>
            </a:r>
            <a:endParaRPr lang="en-MY" dirty="0"/>
          </a:p>
        </p:txBody>
      </p:sp>
    </p:spTree>
    <p:extLst>
      <p:ext uri="{BB962C8B-B14F-4D97-AF65-F5344CB8AC3E}">
        <p14:creationId xmlns:p14="http://schemas.microsoft.com/office/powerpoint/2010/main" val="22956678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697038"/>
            <a:ext cx="11747500" cy="4525962"/>
          </a:xfrm>
        </p:spPr>
        <p:txBody>
          <a:bodyPr wrap="square" anchor="t">
            <a:normAutofit/>
          </a:bodyPr>
          <a:lstStyle/>
          <a:p>
            <a:pPr eaLnBrk="1" hangingPunct="1"/>
            <a:r>
              <a:rPr lang="en-US" altLang="en-US" sz="2400" dirty="0"/>
              <a:t>Data Dictionary</a:t>
            </a:r>
          </a:p>
          <a:p>
            <a:pPr lvl="1" eaLnBrk="1" hangingPunct="1"/>
            <a:r>
              <a:rPr lang="en-US" altLang="en-US" sz="2400" dirty="0"/>
              <a:t>What is a Data Dictionary?</a:t>
            </a:r>
          </a:p>
          <a:p>
            <a:pPr lvl="1" eaLnBrk="1" hangingPunct="1"/>
            <a:r>
              <a:rPr lang="en-US" altLang="en-US" sz="2400" dirty="0"/>
              <a:t>Use of a Data Dictionary</a:t>
            </a:r>
          </a:p>
          <a:p>
            <a:pPr lvl="1" eaLnBrk="1" hangingPunct="1"/>
            <a:r>
              <a:rPr lang="en-US" altLang="en-US" sz="2400" dirty="0"/>
              <a:t>Contents of a Data Dictionary</a:t>
            </a:r>
          </a:p>
          <a:p>
            <a:pPr lvl="2" eaLnBrk="1" hangingPunct="1"/>
            <a:r>
              <a:rPr lang="en-US" altLang="en-US" sz="2400" dirty="0"/>
              <a:t> Data Description</a:t>
            </a:r>
          </a:p>
          <a:p>
            <a:pPr lvl="2" eaLnBrk="1" hangingPunct="1"/>
            <a:r>
              <a:rPr lang="en-US" altLang="en-US" sz="2400" dirty="0"/>
              <a:t> Data Structure</a:t>
            </a:r>
          </a:p>
          <a:p>
            <a:pPr lvl="2" eaLnBrk="1" hangingPunct="1"/>
            <a:r>
              <a:rPr lang="en-US" altLang="en-US" sz="2400" dirty="0"/>
              <a:t> Data Element</a:t>
            </a:r>
          </a:p>
          <a:p>
            <a:pPr lvl="1" eaLnBrk="1" hangingPunct="1">
              <a:spcBef>
                <a:spcPct val="0"/>
              </a:spcBef>
              <a:buFont typeface="Wingdings" panose="05000000000000000000" pitchFamily="2" charset="2"/>
              <a:buChar char="Ø"/>
            </a:pPr>
            <a:endParaRPr lang="en-US" altLang="en-US" sz="2400" dirty="0"/>
          </a:p>
          <a:p>
            <a:pPr marL="0" indent="0">
              <a:buNone/>
            </a:pPr>
            <a:endParaRPr lang="en-MY" sz="2400"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a:xfrm>
            <a:off x="295352" y="274638"/>
            <a:ext cx="10457373" cy="1143000"/>
          </a:xfrm>
        </p:spPr>
        <p:txBody>
          <a:bodyPr wrap="square" anchor="ctr">
            <a:normAutofit/>
          </a:bodyPr>
          <a:lstStyle/>
          <a:p>
            <a:r>
              <a:rPr lang="en-MY" dirty="0"/>
              <a:t>Contents &amp; Structure </a:t>
            </a:r>
          </a:p>
        </p:txBody>
      </p:sp>
    </p:spTree>
    <p:extLst>
      <p:ext uri="{BB962C8B-B14F-4D97-AF65-F5344CB8AC3E}">
        <p14:creationId xmlns:p14="http://schemas.microsoft.com/office/powerpoint/2010/main" val="15378008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B6022CA-A691-74F7-F8BF-552573348230}"/>
              </a:ext>
            </a:extLst>
          </p:cNvPr>
          <p:cNvSpPr>
            <a:spLocks noGrp="1"/>
          </p:cNvSpPr>
          <p:nvPr>
            <p:ph type="title"/>
          </p:nvPr>
        </p:nvSpPr>
        <p:spPr/>
        <p:txBody>
          <a:bodyPr/>
          <a:lstStyle/>
          <a:p>
            <a:r>
              <a:rPr lang="en-US" b="1" dirty="0"/>
              <a:t>Entity-Relationship Diagrams</a:t>
            </a:r>
            <a:endParaRPr lang="en-MY" dirty="0"/>
          </a:p>
        </p:txBody>
      </p:sp>
      <p:sp>
        <p:nvSpPr>
          <p:cNvPr id="4" name="Rectangle 3">
            <a:extLst>
              <a:ext uri="{FF2B5EF4-FFF2-40B4-BE49-F238E27FC236}">
                <a16:creationId xmlns:a16="http://schemas.microsoft.com/office/drawing/2014/main" id="{1A83B1D8-153B-C2DF-2A5B-94BCE3C41778}"/>
              </a:ext>
            </a:extLst>
          </p:cNvPr>
          <p:cNvSpPr/>
          <p:nvPr/>
        </p:nvSpPr>
        <p:spPr>
          <a:xfrm>
            <a:off x="247649" y="1563688"/>
            <a:ext cx="6675421" cy="3600986"/>
          </a:xfrm>
          <a:prstGeom prst="rect">
            <a:avLst/>
          </a:prstGeom>
        </p:spPr>
        <p:txBody>
          <a:bodyPr wrap="square">
            <a:spAutoFit/>
          </a:bodyPr>
          <a:lstStyle/>
          <a:p>
            <a:pPr marL="342900" indent="-342900" eaLnBrk="1" hangingPunct="1">
              <a:buFont typeface="Arial" pitchFamily="34" charset="0"/>
              <a:buChar char="•"/>
              <a:defRPr/>
            </a:pPr>
            <a:r>
              <a:rPr lang="en-US" sz="2400" b="1" dirty="0">
                <a:latin typeface="+mn-lt"/>
              </a:rPr>
              <a:t>Drawing an ERD</a:t>
            </a:r>
          </a:p>
          <a:p>
            <a:pPr marL="800100" lvl="1" indent="-342900" eaLnBrk="1" hangingPunct="1">
              <a:buFont typeface="Arial" pitchFamily="34" charset="0"/>
              <a:buChar char="•"/>
              <a:defRPr/>
            </a:pPr>
            <a:r>
              <a:rPr lang="en-US" sz="2000" dirty="0">
                <a:latin typeface="+mn-lt"/>
              </a:rPr>
              <a:t>The first step is to list the entities that you identified during the systems analysis phase and to consider the nature of the relationships that link them</a:t>
            </a:r>
          </a:p>
          <a:p>
            <a:pPr marL="342900" indent="-342900" eaLnBrk="1" hangingPunct="1">
              <a:buFont typeface="Arial" pitchFamily="34" charset="0"/>
              <a:buChar char="•"/>
              <a:defRPr/>
            </a:pPr>
            <a:r>
              <a:rPr lang="en-US" sz="2400" b="1" dirty="0">
                <a:latin typeface="+mn-lt"/>
              </a:rPr>
              <a:t>Types of Relationships</a:t>
            </a:r>
          </a:p>
          <a:p>
            <a:pPr marL="800100" lvl="1" indent="-342900" eaLnBrk="1" hangingPunct="1">
              <a:buFont typeface="Arial" pitchFamily="34" charset="0"/>
              <a:buChar char="•"/>
              <a:defRPr/>
            </a:pPr>
            <a:r>
              <a:rPr lang="en-US" sz="2000" dirty="0">
                <a:latin typeface="+mn-lt"/>
              </a:rPr>
              <a:t>Three types of relationships can </a:t>
            </a:r>
            <a:br>
              <a:rPr lang="en-US" sz="2000" dirty="0">
                <a:latin typeface="+mn-lt"/>
              </a:rPr>
            </a:br>
            <a:r>
              <a:rPr lang="en-US" sz="2000" dirty="0">
                <a:latin typeface="+mn-lt"/>
              </a:rPr>
              <a:t>exist between entities: </a:t>
            </a:r>
          </a:p>
          <a:p>
            <a:pPr marL="800100" lvl="1" indent="-342900" eaLnBrk="1" hangingPunct="1">
              <a:buFont typeface="Arial" pitchFamily="34" charset="0"/>
              <a:buChar char="•"/>
              <a:defRPr/>
            </a:pPr>
            <a:r>
              <a:rPr lang="en-US" sz="2000" dirty="0">
                <a:latin typeface="+mn-lt"/>
              </a:rPr>
              <a:t>One-to-one</a:t>
            </a:r>
          </a:p>
          <a:p>
            <a:pPr marL="800100" lvl="1" indent="-342900" eaLnBrk="1" hangingPunct="1">
              <a:buFont typeface="Arial" pitchFamily="34" charset="0"/>
              <a:buChar char="•"/>
              <a:defRPr/>
            </a:pPr>
            <a:r>
              <a:rPr lang="en-US" sz="2000" dirty="0">
                <a:latin typeface="+mn-lt"/>
              </a:rPr>
              <a:t>One-to-many</a:t>
            </a:r>
          </a:p>
          <a:p>
            <a:pPr marL="800100" lvl="1" indent="-342900" eaLnBrk="1" hangingPunct="1">
              <a:buFont typeface="Arial" pitchFamily="34" charset="0"/>
              <a:buChar char="•"/>
              <a:defRPr/>
            </a:pPr>
            <a:r>
              <a:rPr lang="en-US" sz="2000" dirty="0">
                <a:latin typeface="+mn-lt"/>
              </a:rPr>
              <a:t>Many-to-many</a:t>
            </a:r>
          </a:p>
        </p:txBody>
      </p:sp>
      <p:pic>
        <p:nvPicPr>
          <p:cNvPr id="5" name="Picture 2">
            <a:extLst>
              <a:ext uri="{FF2B5EF4-FFF2-40B4-BE49-F238E27FC236}">
                <a16:creationId xmlns:a16="http://schemas.microsoft.com/office/drawing/2014/main" id="{6C038E51-D04D-46D3-A907-6FC516706C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23070" y="1602582"/>
            <a:ext cx="3135330" cy="40857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8">
            <a:extLst>
              <a:ext uri="{FF2B5EF4-FFF2-40B4-BE49-F238E27FC236}">
                <a16:creationId xmlns:a16="http://schemas.microsoft.com/office/drawing/2014/main" id="{75DEBF54-59FF-B8D8-4472-D05E683C25E0}"/>
              </a:ext>
            </a:extLst>
          </p:cNvPr>
          <p:cNvSpPr>
            <a:spLocks noChangeArrowheads="1"/>
          </p:cNvSpPr>
          <p:nvPr/>
        </p:nvSpPr>
        <p:spPr bwMode="auto">
          <a:xfrm>
            <a:off x="6422686" y="5688360"/>
            <a:ext cx="493712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9-14 </a:t>
            </a:r>
            <a:r>
              <a:rPr lang="en-US" altLang="en-US" sz="1200" dirty="0"/>
              <a:t>In an entity-relationship diagram, entities are labeled with singular nouns and relationships are labeled with verbs. The relationship is interpreted as a simple English sentence.</a:t>
            </a:r>
          </a:p>
        </p:txBody>
      </p:sp>
    </p:spTree>
    <p:extLst>
      <p:ext uri="{BB962C8B-B14F-4D97-AF65-F5344CB8AC3E}">
        <p14:creationId xmlns:p14="http://schemas.microsoft.com/office/powerpoint/2010/main" val="4899838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2D0B3DE-D441-7B89-6185-D6D29CA2BB9D}"/>
              </a:ext>
            </a:extLst>
          </p:cNvPr>
          <p:cNvSpPr>
            <a:spLocks noGrp="1"/>
          </p:cNvSpPr>
          <p:nvPr>
            <p:ph type="title"/>
          </p:nvPr>
        </p:nvSpPr>
        <p:spPr/>
        <p:txBody>
          <a:bodyPr/>
          <a:lstStyle/>
          <a:p>
            <a:r>
              <a:rPr lang="en-US" b="1" dirty="0"/>
              <a:t>Entity-Relationship Diagrams</a:t>
            </a:r>
            <a:endParaRPr lang="en-MY" dirty="0"/>
          </a:p>
        </p:txBody>
      </p:sp>
      <p:sp>
        <p:nvSpPr>
          <p:cNvPr id="4" name="Rectangle 3">
            <a:extLst>
              <a:ext uri="{FF2B5EF4-FFF2-40B4-BE49-F238E27FC236}">
                <a16:creationId xmlns:a16="http://schemas.microsoft.com/office/drawing/2014/main" id="{89578693-A69F-4DEB-273D-17570BB1CF8E}"/>
              </a:ext>
            </a:extLst>
          </p:cNvPr>
          <p:cNvSpPr/>
          <p:nvPr/>
        </p:nvSpPr>
        <p:spPr>
          <a:xfrm>
            <a:off x="6801491" y="2098429"/>
            <a:ext cx="5099995" cy="2862322"/>
          </a:xfrm>
          <a:prstGeom prst="rect">
            <a:avLst/>
          </a:prstGeom>
        </p:spPr>
        <p:txBody>
          <a:bodyPr wrap="square">
            <a:spAutoFit/>
          </a:bodyPr>
          <a:lstStyle/>
          <a:p>
            <a:pPr marL="342900" indent="-342900" eaLnBrk="1" hangingPunct="1">
              <a:buFont typeface="Arial" pitchFamily="34" charset="0"/>
              <a:buChar char="•"/>
              <a:defRPr/>
            </a:pPr>
            <a:r>
              <a:rPr lang="en-US" sz="2000" dirty="0">
                <a:latin typeface="+mn-lt"/>
              </a:rPr>
              <a:t>A </a:t>
            </a:r>
            <a:r>
              <a:rPr lang="en-US" sz="2000" b="1" dirty="0">
                <a:latin typeface="+mn-lt"/>
              </a:rPr>
              <a:t>one-to-one relationship</a:t>
            </a:r>
            <a:r>
              <a:rPr lang="en-US" sz="2000" dirty="0">
                <a:latin typeface="+mn-lt"/>
              </a:rPr>
              <a:t>, abbreviated 1:1, exists when exactly one of the second entity occurs for each instance of the first entity</a:t>
            </a:r>
          </a:p>
          <a:p>
            <a:pPr marL="342900" indent="-342900" eaLnBrk="1" hangingPunct="1">
              <a:buFont typeface="Arial" pitchFamily="34" charset="0"/>
              <a:buChar char="•"/>
              <a:defRPr/>
            </a:pPr>
            <a:r>
              <a:rPr lang="en-US" sz="2000" dirty="0">
                <a:latin typeface="+mn-lt"/>
              </a:rPr>
              <a:t>Figure 9-15 shows examples of several 1:1 relationships</a:t>
            </a:r>
          </a:p>
          <a:p>
            <a:pPr marL="342900" indent="-342900" eaLnBrk="1" hangingPunct="1">
              <a:buFont typeface="Arial" pitchFamily="34" charset="0"/>
              <a:buChar char="•"/>
              <a:defRPr/>
            </a:pPr>
            <a:r>
              <a:rPr lang="en-US" sz="2000" dirty="0">
                <a:latin typeface="+mn-lt"/>
              </a:rPr>
              <a:t>A number 1 is placed alongside each of the two connecting lines to indicate the 1:1 relationship</a:t>
            </a:r>
          </a:p>
        </p:txBody>
      </p:sp>
      <p:sp>
        <p:nvSpPr>
          <p:cNvPr id="5" name="Rectangle 6">
            <a:extLst>
              <a:ext uri="{FF2B5EF4-FFF2-40B4-BE49-F238E27FC236}">
                <a16:creationId xmlns:a16="http://schemas.microsoft.com/office/drawing/2014/main" id="{CDB04DD1-4CC5-D540-8684-D1FA94644F46}"/>
              </a:ext>
            </a:extLst>
          </p:cNvPr>
          <p:cNvSpPr>
            <a:spLocks noChangeArrowheads="1"/>
          </p:cNvSpPr>
          <p:nvPr/>
        </p:nvSpPr>
        <p:spPr bwMode="auto">
          <a:xfrm>
            <a:off x="1201648" y="6008491"/>
            <a:ext cx="472916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t>FIGURE 9-15 </a:t>
            </a:r>
            <a:r>
              <a:rPr lang="en-US" altLang="en-US" sz="1400" dirty="0"/>
              <a:t>Examples of one-to-one (1:1) relationships</a:t>
            </a:r>
          </a:p>
        </p:txBody>
      </p:sp>
      <p:pic>
        <p:nvPicPr>
          <p:cNvPr id="6" name="Picture 3">
            <a:extLst>
              <a:ext uri="{FF2B5EF4-FFF2-40B4-BE49-F238E27FC236}">
                <a16:creationId xmlns:a16="http://schemas.microsoft.com/office/drawing/2014/main" id="{29AB0C6F-8165-B607-6E54-D251BF5303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513" y="1528763"/>
            <a:ext cx="6356528" cy="44199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920586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9C9136-73D1-FA17-1DCD-971AC9770191}"/>
              </a:ext>
            </a:extLst>
          </p:cNvPr>
          <p:cNvSpPr>
            <a:spLocks noGrp="1"/>
          </p:cNvSpPr>
          <p:nvPr>
            <p:ph type="title"/>
          </p:nvPr>
        </p:nvSpPr>
        <p:spPr/>
        <p:txBody>
          <a:bodyPr/>
          <a:lstStyle/>
          <a:p>
            <a:r>
              <a:rPr lang="en-US" b="1" dirty="0"/>
              <a:t>Entity-Relationship Diagrams</a:t>
            </a:r>
            <a:endParaRPr lang="en-MY" dirty="0"/>
          </a:p>
        </p:txBody>
      </p:sp>
      <p:sp>
        <p:nvSpPr>
          <p:cNvPr id="4" name="Rectangle 3">
            <a:extLst>
              <a:ext uri="{FF2B5EF4-FFF2-40B4-BE49-F238E27FC236}">
                <a16:creationId xmlns:a16="http://schemas.microsoft.com/office/drawing/2014/main" id="{FE389B3B-7B66-7DAE-0F22-15D3365844DA}"/>
              </a:ext>
            </a:extLst>
          </p:cNvPr>
          <p:cNvSpPr/>
          <p:nvPr/>
        </p:nvSpPr>
        <p:spPr>
          <a:xfrm>
            <a:off x="6698751" y="1555430"/>
            <a:ext cx="5237661" cy="1968606"/>
          </a:xfrm>
          <a:prstGeom prst="rect">
            <a:avLst/>
          </a:prstGeom>
        </p:spPr>
        <p:txBody>
          <a:bodyPr wrap="square">
            <a:spAutoFit/>
          </a:bodyPr>
          <a:lstStyle/>
          <a:p>
            <a:pPr marL="342900" indent="-342900" eaLnBrk="1" hangingPunct="1">
              <a:buFont typeface="Arial" pitchFamily="34" charset="0"/>
              <a:buChar char="•"/>
              <a:defRPr/>
            </a:pPr>
            <a:r>
              <a:rPr lang="en-US" sz="2000" dirty="0">
                <a:latin typeface="+mn-lt"/>
              </a:rPr>
              <a:t>A one-to-many relationship, abbreviated 1:M, exists when one occurrence of the first entity can relate to many instances of the second entity, but each instance of the second entity can associate with only one instance of the first entity</a:t>
            </a:r>
          </a:p>
        </p:txBody>
      </p:sp>
      <p:sp>
        <p:nvSpPr>
          <p:cNvPr id="5" name="Rectangle 6">
            <a:extLst>
              <a:ext uri="{FF2B5EF4-FFF2-40B4-BE49-F238E27FC236}">
                <a16:creationId xmlns:a16="http://schemas.microsoft.com/office/drawing/2014/main" id="{C98F935F-6296-9C65-EB7A-6D521715A90D}"/>
              </a:ext>
            </a:extLst>
          </p:cNvPr>
          <p:cNvSpPr>
            <a:spLocks noChangeArrowheads="1"/>
          </p:cNvSpPr>
          <p:nvPr/>
        </p:nvSpPr>
        <p:spPr bwMode="auto">
          <a:xfrm>
            <a:off x="1054350" y="6149649"/>
            <a:ext cx="5753956"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400" b="1" dirty="0"/>
              <a:t>FIGURE 9-16 </a:t>
            </a:r>
            <a:r>
              <a:rPr lang="en-US" altLang="en-US" sz="1400" dirty="0"/>
              <a:t>Examples of one-to-many (1:M) relationships</a:t>
            </a:r>
          </a:p>
        </p:txBody>
      </p:sp>
      <p:pic>
        <p:nvPicPr>
          <p:cNvPr id="6" name="Picture 2">
            <a:extLst>
              <a:ext uri="{FF2B5EF4-FFF2-40B4-BE49-F238E27FC236}">
                <a16:creationId xmlns:a16="http://schemas.microsoft.com/office/drawing/2014/main" id="{BC926AD7-8400-37CF-F2E8-FAE92D2708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5588" y="1563687"/>
            <a:ext cx="6360969" cy="4439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259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8293360-A08F-22D6-776D-8F54EFCE8AB5}"/>
              </a:ext>
            </a:extLst>
          </p:cNvPr>
          <p:cNvSpPr>
            <a:spLocks noGrp="1"/>
          </p:cNvSpPr>
          <p:nvPr>
            <p:ph type="title"/>
          </p:nvPr>
        </p:nvSpPr>
        <p:spPr/>
        <p:txBody>
          <a:bodyPr/>
          <a:lstStyle/>
          <a:p>
            <a:r>
              <a:rPr lang="en-US" b="1" dirty="0"/>
              <a:t>Entity-Relationship Diagrams</a:t>
            </a:r>
            <a:endParaRPr lang="en-MY" dirty="0"/>
          </a:p>
        </p:txBody>
      </p:sp>
      <p:sp>
        <p:nvSpPr>
          <p:cNvPr id="4" name="Rectangle 3">
            <a:extLst>
              <a:ext uri="{FF2B5EF4-FFF2-40B4-BE49-F238E27FC236}">
                <a16:creationId xmlns:a16="http://schemas.microsoft.com/office/drawing/2014/main" id="{A4866C35-4FF4-01E4-031C-56676C70B028}"/>
              </a:ext>
            </a:extLst>
          </p:cNvPr>
          <p:cNvSpPr/>
          <p:nvPr/>
        </p:nvSpPr>
        <p:spPr>
          <a:xfrm>
            <a:off x="6976153" y="1656156"/>
            <a:ext cx="5011220" cy="2246769"/>
          </a:xfrm>
          <a:prstGeom prst="rect">
            <a:avLst/>
          </a:prstGeom>
        </p:spPr>
        <p:txBody>
          <a:bodyPr wrap="square">
            <a:spAutoFit/>
          </a:bodyPr>
          <a:lstStyle/>
          <a:p>
            <a:pPr marL="342900" indent="-342900" eaLnBrk="1" hangingPunct="1">
              <a:buFont typeface="Arial" pitchFamily="34" charset="0"/>
              <a:buChar char="•"/>
              <a:defRPr/>
            </a:pPr>
            <a:r>
              <a:rPr lang="en-US" sz="2000" dirty="0">
                <a:latin typeface="+mn-lt"/>
              </a:rPr>
              <a:t>A many-to-many relationship, abbreviated M:N, exists when one instance of the first entity can relate to many instances of the second entity, and one instance of the second entity can relate to many instances of the first entity</a:t>
            </a:r>
          </a:p>
        </p:txBody>
      </p:sp>
      <p:sp>
        <p:nvSpPr>
          <p:cNvPr id="5" name="Rectangle 6">
            <a:extLst>
              <a:ext uri="{FF2B5EF4-FFF2-40B4-BE49-F238E27FC236}">
                <a16:creationId xmlns:a16="http://schemas.microsoft.com/office/drawing/2014/main" id="{73D64E3F-F6F4-DDD0-48D3-C74FD2D22DE3}"/>
              </a:ext>
            </a:extLst>
          </p:cNvPr>
          <p:cNvSpPr>
            <a:spLocks noChangeArrowheads="1"/>
          </p:cNvSpPr>
          <p:nvPr/>
        </p:nvSpPr>
        <p:spPr bwMode="auto">
          <a:xfrm>
            <a:off x="598711" y="6039101"/>
            <a:ext cx="678891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9-17 </a:t>
            </a:r>
            <a:r>
              <a:rPr lang="en-US" altLang="en-US" sz="1200" dirty="0"/>
              <a:t>Examples of many-to-many (M:N) relationships. Notice that the event or transaction that links the two entities is an associative entity with its own set of attributes and characteristics</a:t>
            </a:r>
          </a:p>
        </p:txBody>
      </p:sp>
      <p:pic>
        <p:nvPicPr>
          <p:cNvPr id="6" name="Picture 2">
            <a:extLst>
              <a:ext uri="{FF2B5EF4-FFF2-40B4-BE49-F238E27FC236}">
                <a16:creationId xmlns:a16="http://schemas.microsoft.com/office/drawing/2014/main" id="{901A39B5-6E70-7EF0-A026-9249BFF7D6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3064" y="1417638"/>
            <a:ext cx="6000213" cy="4621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162499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D38B19-E22B-4BE9-5A23-9FBCA6B71B68}"/>
              </a:ext>
            </a:extLst>
          </p:cNvPr>
          <p:cNvSpPr>
            <a:spLocks noGrp="1"/>
          </p:cNvSpPr>
          <p:nvPr>
            <p:ph type="title"/>
          </p:nvPr>
        </p:nvSpPr>
        <p:spPr/>
        <p:txBody>
          <a:bodyPr/>
          <a:lstStyle/>
          <a:p>
            <a:r>
              <a:rPr lang="en-US" b="1" dirty="0"/>
              <a:t>Entity-Relationship Diagrams</a:t>
            </a:r>
            <a:endParaRPr lang="en-MY" dirty="0"/>
          </a:p>
        </p:txBody>
      </p:sp>
      <p:pic>
        <p:nvPicPr>
          <p:cNvPr id="4" name="Picture 2">
            <a:extLst>
              <a:ext uri="{FF2B5EF4-FFF2-40B4-BE49-F238E27FC236}">
                <a16:creationId xmlns:a16="http://schemas.microsoft.com/office/drawing/2014/main" id="{F57B9D0A-6F31-5FEF-969B-0A5F475082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5929" y="1136130"/>
            <a:ext cx="6204530" cy="4957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6">
            <a:extLst>
              <a:ext uri="{FF2B5EF4-FFF2-40B4-BE49-F238E27FC236}">
                <a16:creationId xmlns:a16="http://schemas.microsoft.com/office/drawing/2014/main" id="{93D650F7-57F9-1CE7-A4A0-D5AA540D4BFF}"/>
              </a:ext>
            </a:extLst>
          </p:cNvPr>
          <p:cNvSpPr>
            <a:spLocks noChangeArrowheads="1"/>
          </p:cNvSpPr>
          <p:nvPr/>
        </p:nvSpPr>
        <p:spPr bwMode="auto">
          <a:xfrm>
            <a:off x="2106613" y="6093767"/>
            <a:ext cx="851693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9-18 </a:t>
            </a:r>
            <a:r>
              <a:rPr lang="en-US" altLang="en-US" sz="1200" dirty="0"/>
              <a:t>An entity-relationship diagram for SALES REP, CUSTOMER, ORDER, PRODUCT, and WAREHOUSE. Notice that the ORDER and PRODUCT entities are joined by an associative entity named ORDER LINE</a:t>
            </a:r>
          </a:p>
        </p:txBody>
      </p:sp>
    </p:spTree>
    <p:extLst>
      <p:ext uri="{BB962C8B-B14F-4D97-AF65-F5344CB8AC3E}">
        <p14:creationId xmlns:p14="http://schemas.microsoft.com/office/powerpoint/2010/main" val="41398824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847C9B-DFEA-C5A0-4FD4-79BE0F15EF43}"/>
              </a:ext>
            </a:extLst>
          </p:cNvPr>
          <p:cNvSpPr>
            <a:spLocks noGrp="1"/>
          </p:cNvSpPr>
          <p:nvPr>
            <p:ph type="title"/>
          </p:nvPr>
        </p:nvSpPr>
        <p:spPr/>
        <p:txBody>
          <a:bodyPr/>
          <a:lstStyle/>
          <a:p>
            <a:r>
              <a:rPr lang="en-US" b="1" dirty="0"/>
              <a:t>Entity-Relationship Diagram</a:t>
            </a:r>
            <a:endParaRPr lang="en-MY" dirty="0"/>
          </a:p>
        </p:txBody>
      </p:sp>
      <p:sp>
        <p:nvSpPr>
          <p:cNvPr id="4" name="Rectangle 6">
            <a:extLst>
              <a:ext uri="{FF2B5EF4-FFF2-40B4-BE49-F238E27FC236}">
                <a16:creationId xmlns:a16="http://schemas.microsoft.com/office/drawing/2014/main" id="{241969CB-5537-B576-C1CD-3E0CFF3FEDA9}"/>
              </a:ext>
            </a:extLst>
          </p:cNvPr>
          <p:cNvSpPr>
            <a:spLocks noChangeArrowheads="1"/>
          </p:cNvSpPr>
          <p:nvPr/>
        </p:nvSpPr>
        <p:spPr bwMode="auto">
          <a:xfrm>
            <a:off x="6707114" y="5860087"/>
            <a:ext cx="459083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9-19 </a:t>
            </a:r>
            <a:r>
              <a:rPr lang="en-US" altLang="en-US" sz="1200" dirty="0"/>
              <a:t>Crow’s foot notation is a common method of indicating cardinality. The four examples show how you can use various symbols to describe the relationships between entities</a:t>
            </a:r>
          </a:p>
        </p:txBody>
      </p:sp>
      <p:pic>
        <p:nvPicPr>
          <p:cNvPr id="6" name="Picture 2">
            <a:extLst>
              <a:ext uri="{FF2B5EF4-FFF2-40B4-BE49-F238E27FC236}">
                <a16:creationId xmlns:a16="http://schemas.microsoft.com/office/drawing/2014/main" id="{29EC77CC-00D6-B884-376A-708A755D93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97705" y="1417638"/>
            <a:ext cx="5059166" cy="4446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a:extLst>
              <a:ext uri="{FF2B5EF4-FFF2-40B4-BE49-F238E27FC236}">
                <a16:creationId xmlns:a16="http://schemas.microsoft.com/office/drawing/2014/main" id="{4B9C8E31-DE7C-EF1B-2265-AF6E5E0D6F9A}"/>
              </a:ext>
            </a:extLst>
          </p:cNvPr>
          <p:cNvSpPr txBox="1"/>
          <p:nvPr/>
        </p:nvSpPr>
        <p:spPr>
          <a:xfrm>
            <a:off x="295352" y="1505396"/>
            <a:ext cx="5896181" cy="3847207"/>
          </a:xfrm>
          <a:prstGeom prst="rect">
            <a:avLst/>
          </a:prstGeom>
          <a:noFill/>
        </p:spPr>
        <p:txBody>
          <a:bodyPr wrap="square">
            <a:spAutoFit/>
          </a:bodyPr>
          <a:lstStyle/>
          <a:p>
            <a:pPr marL="457200" indent="-457200" eaLnBrk="1" hangingPunct="1">
              <a:buFont typeface="Arial" pitchFamily="34" charset="0"/>
              <a:buChar char="•"/>
              <a:defRPr/>
            </a:pPr>
            <a:r>
              <a:rPr lang="en-US" sz="2400" b="1" dirty="0">
                <a:latin typeface="+mn-lt"/>
              </a:rPr>
              <a:t>Cardinality</a:t>
            </a:r>
          </a:p>
          <a:p>
            <a:pPr marL="800100" lvl="1" indent="-342900" eaLnBrk="1" hangingPunct="1">
              <a:buFont typeface="Wingdings" panose="05000000000000000000" pitchFamily="2" charset="2"/>
              <a:buChar char="q"/>
              <a:defRPr/>
            </a:pPr>
            <a:r>
              <a:rPr lang="en-US" sz="2200" dirty="0">
                <a:latin typeface="+mn-lt"/>
              </a:rPr>
              <a:t>Describes the numeric relationship between two entities and shows how instances of one entity relate to instances of another entity </a:t>
            </a:r>
          </a:p>
          <a:p>
            <a:pPr marL="800100" lvl="1" indent="-342900" eaLnBrk="1" hangingPunct="1">
              <a:buFont typeface="Wingdings" panose="05000000000000000000" pitchFamily="2" charset="2"/>
              <a:buChar char="q"/>
              <a:defRPr/>
            </a:pPr>
            <a:r>
              <a:rPr lang="en-US" sz="2200" dirty="0">
                <a:latin typeface="+mn-lt"/>
              </a:rPr>
              <a:t>A common method of cardinality notation is </a:t>
            </a:r>
            <a:br>
              <a:rPr lang="en-US" sz="2200" dirty="0">
                <a:latin typeface="+mn-lt"/>
              </a:rPr>
            </a:br>
            <a:r>
              <a:rPr lang="en-US" sz="2200" dirty="0">
                <a:latin typeface="+mn-lt"/>
              </a:rPr>
              <a:t>called crow’s foot notation because of the shapes, which include circles, bars, and symbols, that indicate various possibilities</a:t>
            </a:r>
          </a:p>
        </p:txBody>
      </p:sp>
    </p:spTree>
    <p:extLst>
      <p:ext uri="{BB962C8B-B14F-4D97-AF65-F5344CB8AC3E}">
        <p14:creationId xmlns:p14="http://schemas.microsoft.com/office/powerpoint/2010/main" val="41599572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C4AE147-8575-9FE0-9E66-D54313C8448B}"/>
              </a:ext>
            </a:extLst>
          </p:cNvPr>
          <p:cNvSpPr>
            <a:spLocks noGrp="1"/>
          </p:cNvSpPr>
          <p:nvPr>
            <p:ph type="title"/>
          </p:nvPr>
        </p:nvSpPr>
        <p:spPr/>
        <p:txBody>
          <a:bodyPr/>
          <a:lstStyle/>
          <a:p>
            <a:r>
              <a:rPr lang="en-US" b="1" dirty="0"/>
              <a:t>Entity-Relationship Diagram </a:t>
            </a:r>
            <a:r>
              <a:rPr lang="en-US" sz="1200" dirty="0"/>
              <a:t>(</a:t>
            </a:r>
            <a:endParaRPr lang="en-MY" dirty="0"/>
          </a:p>
        </p:txBody>
      </p:sp>
      <p:sp>
        <p:nvSpPr>
          <p:cNvPr id="4" name="Rectangle 6">
            <a:extLst>
              <a:ext uri="{FF2B5EF4-FFF2-40B4-BE49-F238E27FC236}">
                <a16:creationId xmlns:a16="http://schemas.microsoft.com/office/drawing/2014/main" id="{E8E7066C-85E0-B124-981B-9748B07E8C3C}"/>
              </a:ext>
            </a:extLst>
          </p:cNvPr>
          <p:cNvSpPr>
            <a:spLocks noChangeArrowheads="1"/>
          </p:cNvSpPr>
          <p:nvPr/>
        </p:nvSpPr>
        <p:spPr bwMode="auto">
          <a:xfrm>
            <a:off x="6238126" y="5891896"/>
            <a:ext cx="4748006"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9-19 </a:t>
            </a:r>
            <a:r>
              <a:rPr lang="en-US" altLang="en-US" sz="1200" dirty="0"/>
              <a:t>Crow’s foot notation is a common method of indicating cardinality. The four examples show how you can use various symbols to describe the relationships between entities</a:t>
            </a:r>
          </a:p>
        </p:txBody>
      </p:sp>
      <p:sp>
        <p:nvSpPr>
          <p:cNvPr id="5" name="Rectangle 4">
            <a:extLst>
              <a:ext uri="{FF2B5EF4-FFF2-40B4-BE49-F238E27FC236}">
                <a16:creationId xmlns:a16="http://schemas.microsoft.com/office/drawing/2014/main" id="{3D0066C2-7565-4047-E14C-AB00210A8F92}"/>
              </a:ext>
            </a:extLst>
          </p:cNvPr>
          <p:cNvSpPr/>
          <p:nvPr/>
        </p:nvSpPr>
        <p:spPr>
          <a:xfrm>
            <a:off x="247650" y="1606550"/>
            <a:ext cx="5651833" cy="3508653"/>
          </a:xfrm>
          <a:prstGeom prst="rect">
            <a:avLst/>
          </a:prstGeom>
        </p:spPr>
        <p:txBody>
          <a:bodyPr wrap="square">
            <a:spAutoFit/>
          </a:bodyPr>
          <a:lstStyle/>
          <a:p>
            <a:pPr marL="457200" indent="-457200" eaLnBrk="1" hangingPunct="1">
              <a:buFont typeface="Arial" pitchFamily="34" charset="0"/>
              <a:buChar char="•"/>
              <a:defRPr/>
            </a:pPr>
            <a:r>
              <a:rPr lang="en-US" sz="2400" b="1" dirty="0">
                <a:latin typeface="+mn-lt"/>
              </a:rPr>
              <a:t>Cardinality</a:t>
            </a:r>
          </a:p>
          <a:p>
            <a:pPr marL="800100" lvl="1" indent="-342900" eaLnBrk="1" hangingPunct="1">
              <a:buFont typeface="Wingdings" panose="05000000000000000000" pitchFamily="2" charset="2"/>
              <a:buChar char="q"/>
              <a:defRPr/>
            </a:pPr>
            <a:r>
              <a:rPr lang="en-US" sz="2200" dirty="0">
                <a:latin typeface="+mn-lt"/>
              </a:rPr>
              <a:t>Describes the numeric relationship between two entities and shows how instances of one entity relate to instances of another entity </a:t>
            </a:r>
          </a:p>
          <a:p>
            <a:pPr marL="800100" lvl="1" indent="-342900" eaLnBrk="1" hangingPunct="1">
              <a:buFont typeface="Wingdings" panose="05000000000000000000" pitchFamily="2" charset="2"/>
              <a:buChar char="q"/>
              <a:defRPr/>
            </a:pPr>
            <a:r>
              <a:rPr lang="en-US" sz="2200" dirty="0">
                <a:latin typeface="+mn-lt"/>
              </a:rPr>
              <a:t>A common method of cardinality notation is called crow’s foot notation because of the shapes, which include circles, bars, and symbols, that indicate various possibilities</a:t>
            </a:r>
          </a:p>
        </p:txBody>
      </p:sp>
      <p:pic>
        <p:nvPicPr>
          <p:cNvPr id="6" name="Picture 2">
            <a:extLst>
              <a:ext uri="{FF2B5EF4-FFF2-40B4-BE49-F238E27FC236}">
                <a16:creationId xmlns:a16="http://schemas.microsoft.com/office/drawing/2014/main" id="{18DB19DB-961E-396D-1E12-C8219617EB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04718" y="1606550"/>
            <a:ext cx="4876179" cy="42853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458436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B96DBB8-A26F-037C-F30C-B0C5FC3988FF}"/>
              </a:ext>
            </a:extLst>
          </p:cNvPr>
          <p:cNvSpPr>
            <a:spLocks noGrp="1"/>
          </p:cNvSpPr>
          <p:nvPr>
            <p:ph type="title"/>
          </p:nvPr>
        </p:nvSpPr>
        <p:spPr/>
        <p:txBody>
          <a:bodyPr/>
          <a:lstStyle/>
          <a:p>
            <a:r>
              <a:rPr lang="en-US" b="1" dirty="0"/>
              <a:t>Entity-Relationship Diagrams</a:t>
            </a:r>
            <a:endParaRPr lang="en-MY" dirty="0"/>
          </a:p>
        </p:txBody>
      </p:sp>
      <p:sp>
        <p:nvSpPr>
          <p:cNvPr id="4" name="Rectangle 6">
            <a:extLst>
              <a:ext uri="{FF2B5EF4-FFF2-40B4-BE49-F238E27FC236}">
                <a16:creationId xmlns:a16="http://schemas.microsoft.com/office/drawing/2014/main" id="{EAB89848-2AB5-43EE-436A-3C3F5A10BD57}"/>
              </a:ext>
            </a:extLst>
          </p:cNvPr>
          <p:cNvSpPr>
            <a:spLocks noChangeArrowheads="1"/>
          </p:cNvSpPr>
          <p:nvPr/>
        </p:nvSpPr>
        <p:spPr bwMode="auto">
          <a:xfrm>
            <a:off x="7077373" y="2850471"/>
            <a:ext cx="4373442"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just" eaLnBrk="1" hangingPunct="1">
              <a:spcBef>
                <a:spcPct val="0"/>
              </a:spcBef>
              <a:buFontTx/>
              <a:buNone/>
            </a:pPr>
            <a:r>
              <a:rPr lang="en-US" altLang="en-US" sz="1200" b="1" dirty="0"/>
              <a:t>FIGURE 9-20 </a:t>
            </a:r>
            <a:r>
              <a:rPr lang="en-US" altLang="en-US" sz="1200" dirty="0"/>
              <a:t>In the first example of cardinality notation, one and only one CUSTOMER can place anywhere from zero to many of the ORDER entity. In the second example, one and only one ORDER can include one ITEM ORDERED or many. In the third example, one and only one EMPLOYEE can have one SPOUSE or none. In the fourth example, one EMPLOYEE, or many employees, or none, can be assigned to one PROJECT, or many projects, or none</a:t>
            </a:r>
          </a:p>
        </p:txBody>
      </p:sp>
      <p:pic>
        <p:nvPicPr>
          <p:cNvPr id="5" name="Picture 2">
            <a:extLst>
              <a:ext uri="{FF2B5EF4-FFF2-40B4-BE49-F238E27FC236}">
                <a16:creationId xmlns:a16="http://schemas.microsoft.com/office/drawing/2014/main" id="{AF45FD67-3EA5-2DBB-3BBD-9A3E7BF162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5902" y="1154469"/>
            <a:ext cx="5343258" cy="51841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5861253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A9A526-97E4-30FF-2C0D-1FD6180C34D4}"/>
              </a:ext>
            </a:extLst>
          </p:cNvPr>
          <p:cNvSpPr>
            <a:spLocks noGrp="1"/>
          </p:cNvSpPr>
          <p:nvPr>
            <p:ph type="title"/>
          </p:nvPr>
        </p:nvSpPr>
        <p:spPr/>
        <p:txBody>
          <a:bodyPr/>
          <a:lstStyle/>
          <a:p>
            <a:r>
              <a:rPr lang="en-US" b="1" dirty="0"/>
              <a:t>Entity-Relationship Diagrams</a:t>
            </a:r>
            <a:endParaRPr lang="en-MY" dirty="0"/>
          </a:p>
        </p:txBody>
      </p:sp>
      <p:pic>
        <p:nvPicPr>
          <p:cNvPr id="4" name="Picture 2">
            <a:extLst>
              <a:ext uri="{FF2B5EF4-FFF2-40B4-BE49-F238E27FC236}">
                <a16:creationId xmlns:a16="http://schemas.microsoft.com/office/drawing/2014/main" id="{25DCC678-CDF4-6E58-F0B5-5775CA3B26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6861"/>
          <a:stretch/>
        </p:blipFill>
        <p:spPr bwMode="auto">
          <a:xfrm>
            <a:off x="1062038" y="1254125"/>
            <a:ext cx="6795953" cy="51980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Rectangle 6">
            <a:extLst>
              <a:ext uri="{FF2B5EF4-FFF2-40B4-BE49-F238E27FC236}">
                <a16:creationId xmlns:a16="http://schemas.microsoft.com/office/drawing/2014/main" id="{D18A7092-CA8C-896B-2ED5-610C8EE5E1B2}"/>
              </a:ext>
            </a:extLst>
          </p:cNvPr>
          <p:cNvSpPr>
            <a:spLocks noChangeArrowheads="1"/>
          </p:cNvSpPr>
          <p:nvPr/>
        </p:nvSpPr>
        <p:spPr bwMode="auto">
          <a:xfrm>
            <a:off x="8382000" y="2921000"/>
            <a:ext cx="3710683"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200" b="1" dirty="0"/>
              <a:t>FIGURE 9-21 </a:t>
            </a:r>
            <a:r>
              <a:rPr lang="en-US" altLang="en-US" sz="1200" dirty="0"/>
              <a:t>An ERD for a library system drawn with Visible Analyst. Notice that crow’s foot notation has been used and relationships are described in both directions</a:t>
            </a:r>
          </a:p>
        </p:txBody>
      </p:sp>
    </p:spTree>
    <p:extLst>
      <p:ext uri="{BB962C8B-B14F-4D97-AF65-F5344CB8AC3E}">
        <p14:creationId xmlns:p14="http://schemas.microsoft.com/office/powerpoint/2010/main" val="378066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a:extLst>
              <a:ext uri="{FF2B5EF4-FFF2-40B4-BE49-F238E27FC236}">
                <a16:creationId xmlns:a16="http://schemas.microsoft.com/office/drawing/2014/main" id="{EF064C16-87CD-2A93-3C34-E2A54038A5B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a:xfrm>
            <a:off x="3437553" y="749573"/>
            <a:ext cx="5052473" cy="5358854"/>
          </a:xfrm>
        </p:spPr>
      </p:pic>
    </p:spTree>
    <p:extLst>
      <p:ext uri="{BB962C8B-B14F-4D97-AF65-F5344CB8AC3E}">
        <p14:creationId xmlns:p14="http://schemas.microsoft.com/office/powerpoint/2010/main" val="19729219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254000" y="1697038"/>
            <a:ext cx="11747500" cy="4525962"/>
          </a:xfrm>
        </p:spPr>
        <p:txBody>
          <a:bodyPr wrap="square" anchor="t">
            <a:normAutofit/>
          </a:bodyPr>
          <a:lstStyle/>
          <a:p>
            <a:r>
              <a:rPr lang="en-US" sz="2400" dirty="0"/>
              <a:t>If you have mastered this topic, you should be able to use the following terms correctly in your assignments and exams:	</a:t>
            </a:r>
          </a:p>
          <a:p>
            <a:pPr lvl="1">
              <a:buFont typeface="Wingdings" panose="05000000000000000000" pitchFamily="2" charset="2"/>
              <a:buChar char="Ø"/>
            </a:pPr>
            <a:r>
              <a:rPr lang="en-US" altLang="en-US" sz="2400" dirty="0"/>
              <a:t>Data Dictionary</a:t>
            </a:r>
          </a:p>
          <a:p>
            <a:pPr lvl="1">
              <a:buFont typeface="Wingdings" panose="05000000000000000000" pitchFamily="2" charset="2"/>
              <a:buChar char="Ø"/>
            </a:pPr>
            <a:r>
              <a:rPr lang="en-US" altLang="en-US" sz="2400" dirty="0"/>
              <a:t>ERD</a:t>
            </a:r>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US" b="1"/>
              <a:t>Key terms you must be able to use</a:t>
            </a:r>
            <a:endParaRPr lang="en-MY" dirty="0"/>
          </a:p>
        </p:txBody>
      </p:sp>
    </p:spTree>
    <p:extLst>
      <p:ext uri="{BB962C8B-B14F-4D97-AF65-F5344CB8AC3E}">
        <p14:creationId xmlns:p14="http://schemas.microsoft.com/office/powerpoint/2010/main" val="37195650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1396D3E-CCF6-60B2-BAAC-FD2505CDE827}"/>
              </a:ext>
            </a:extLst>
          </p:cNvPr>
          <p:cNvSpPr>
            <a:spLocks noGrp="1"/>
          </p:cNvSpPr>
          <p:nvPr>
            <p:ph idx="1"/>
          </p:nvPr>
        </p:nvSpPr>
        <p:spPr>
          <a:xfrm>
            <a:off x="295352" y="1584022"/>
            <a:ext cx="11747500" cy="4525962"/>
          </a:xfrm>
        </p:spPr>
        <p:txBody>
          <a:bodyPr/>
          <a:lstStyle/>
          <a:p>
            <a:r>
              <a:rPr lang="en-US" altLang="en-US" sz="2400" dirty="0"/>
              <a:t>Data Dictionary</a:t>
            </a:r>
          </a:p>
          <a:p>
            <a:pPr lvl="1"/>
            <a:r>
              <a:rPr lang="en-US" altLang="en-US" sz="2400" dirty="0"/>
              <a:t>What is a Data Dictionary?</a:t>
            </a:r>
          </a:p>
          <a:p>
            <a:pPr lvl="1"/>
            <a:r>
              <a:rPr lang="en-US" altLang="en-US" sz="2400" dirty="0"/>
              <a:t>Use of a Data Dictionary</a:t>
            </a:r>
          </a:p>
          <a:p>
            <a:pPr lvl="1"/>
            <a:r>
              <a:rPr lang="en-US" altLang="en-US" sz="2400" dirty="0"/>
              <a:t>Contents of a Data Dictionary</a:t>
            </a:r>
          </a:p>
          <a:p>
            <a:pPr lvl="2"/>
            <a:r>
              <a:rPr lang="en-US" altLang="en-US" sz="2400" dirty="0"/>
              <a:t> Data Description</a:t>
            </a:r>
          </a:p>
          <a:p>
            <a:pPr lvl="2"/>
            <a:r>
              <a:rPr lang="en-US" altLang="en-US" sz="2400" dirty="0"/>
              <a:t> Data Structure</a:t>
            </a:r>
          </a:p>
          <a:p>
            <a:pPr lvl="2"/>
            <a:r>
              <a:rPr lang="en-US" altLang="en-US" sz="2400" dirty="0"/>
              <a:t> Data Element</a:t>
            </a:r>
          </a:p>
          <a:p>
            <a:r>
              <a:rPr lang="en-US" altLang="en-US" sz="2400" dirty="0"/>
              <a:t>Entity Relationship Diagram </a:t>
            </a:r>
          </a:p>
          <a:p>
            <a:pPr lvl="1"/>
            <a:r>
              <a:rPr lang="en-US" altLang="en-US" sz="2400" dirty="0"/>
              <a:t>Introduction</a:t>
            </a:r>
          </a:p>
          <a:p>
            <a:pPr lvl="1"/>
            <a:r>
              <a:rPr lang="en-US" altLang="en-US" sz="2400" dirty="0"/>
              <a:t>Types of Relationship</a:t>
            </a:r>
          </a:p>
          <a:p>
            <a:pPr lvl="0"/>
            <a:endParaRPr lang="en-US" sz="2400" dirty="0">
              <a:solidFill>
                <a:srgbClr val="000000"/>
              </a:solidFill>
            </a:endParaRPr>
          </a:p>
        </p:txBody>
      </p:sp>
      <p:sp>
        <p:nvSpPr>
          <p:cNvPr id="3" name="Title 2">
            <a:extLst>
              <a:ext uri="{FF2B5EF4-FFF2-40B4-BE49-F238E27FC236}">
                <a16:creationId xmlns:a16="http://schemas.microsoft.com/office/drawing/2014/main" id="{B048F78B-55E0-0824-03B4-2BB46370DF8E}"/>
              </a:ext>
            </a:extLst>
          </p:cNvPr>
          <p:cNvSpPr>
            <a:spLocks noGrp="1"/>
          </p:cNvSpPr>
          <p:nvPr>
            <p:ph type="title"/>
          </p:nvPr>
        </p:nvSpPr>
        <p:spPr/>
        <p:txBody>
          <a:bodyPr/>
          <a:lstStyle/>
          <a:p>
            <a:r>
              <a:rPr lang="en-US" sz="3200" b="1" dirty="0"/>
              <a:t>Summary</a:t>
            </a:r>
            <a:endParaRPr lang="en-MY" dirty="0"/>
          </a:p>
        </p:txBody>
      </p:sp>
    </p:spTree>
    <p:extLst>
      <p:ext uri="{BB962C8B-B14F-4D97-AF65-F5344CB8AC3E}">
        <p14:creationId xmlns:p14="http://schemas.microsoft.com/office/powerpoint/2010/main" val="1545489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86E12D-A145-D257-9942-19AA489DB383}"/>
              </a:ext>
            </a:extLst>
          </p:cNvPr>
          <p:cNvSpPr>
            <a:spLocks noGrp="1"/>
          </p:cNvSpPr>
          <p:nvPr>
            <p:ph type="title"/>
          </p:nvPr>
        </p:nvSpPr>
        <p:spPr/>
        <p:txBody>
          <a:bodyPr/>
          <a:lstStyle/>
          <a:p>
            <a:r>
              <a:rPr lang="en-US" altLang="en-US" b="1" dirty="0"/>
              <a:t>Question and Answer Session</a:t>
            </a:r>
            <a:endParaRPr lang="en-MY" dirty="0"/>
          </a:p>
        </p:txBody>
      </p:sp>
      <p:sp>
        <p:nvSpPr>
          <p:cNvPr id="4" name="Text Box 4">
            <a:extLst>
              <a:ext uri="{FF2B5EF4-FFF2-40B4-BE49-F238E27FC236}">
                <a16:creationId xmlns:a16="http://schemas.microsoft.com/office/drawing/2014/main" id="{7D04D8BD-3036-5779-79D2-3950CDCFEB37}"/>
              </a:ext>
            </a:extLst>
          </p:cNvPr>
          <p:cNvSpPr txBox="1">
            <a:spLocks noChangeArrowheads="1"/>
          </p:cNvSpPr>
          <p:nvPr/>
        </p:nvSpPr>
        <p:spPr bwMode="auto">
          <a:xfrm>
            <a:off x="2806700" y="2286000"/>
            <a:ext cx="5383213" cy="155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US" altLang="en-US" sz="9600" dirty="0"/>
              <a:t>Q &amp; A</a:t>
            </a:r>
          </a:p>
        </p:txBody>
      </p:sp>
    </p:spTree>
    <p:extLst>
      <p:ext uri="{BB962C8B-B14F-4D97-AF65-F5344CB8AC3E}">
        <p14:creationId xmlns:p14="http://schemas.microsoft.com/office/powerpoint/2010/main" val="3184398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C76D51-7E8E-5334-1558-2C0143F36B79}"/>
              </a:ext>
            </a:extLst>
          </p:cNvPr>
          <p:cNvSpPr>
            <a:spLocks noGrp="1"/>
          </p:cNvSpPr>
          <p:nvPr>
            <p:ph type="title"/>
          </p:nvPr>
        </p:nvSpPr>
        <p:spPr/>
        <p:txBody>
          <a:bodyPr/>
          <a:lstStyle/>
          <a:p>
            <a:r>
              <a:rPr lang="en-MY" dirty="0"/>
              <a:t>What To Expect Next Week</a:t>
            </a:r>
          </a:p>
        </p:txBody>
      </p:sp>
      <p:sp>
        <p:nvSpPr>
          <p:cNvPr id="9" name="Text Placeholder 5">
            <a:extLst>
              <a:ext uri="{FF2B5EF4-FFF2-40B4-BE49-F238E27FC236}">
                <a16:creationId xmlns:a16="http://schemas.microsoft.com/office/drawing/2014/main" id="{C09691AC-B026-6F6A-E82C-CD6FF0FE55BC}"/>
              </a:ext>
            </a:extLst>
          </p:cNvPr>
          <p:cNvSpPr txBox="1">
            <a:spLocks/>
          </p:cNvSpPr>
          <p:nvPr/>
        </p:nvSpPr>
        <p:spPr bwMode="auto">
          <a:xfrm>
            <a:off x="447752" y="1687513"/>
            <a:ext cx="5701165"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MY" b="1" kern="0" dirty="0"/>
              <a:t>In Class</a:t>
            </a:r>
          </a:p>
        </p:txBody>
      </p:sp>
      <p:sp>
        <p:nvSpPr>
          <p:cNvPr id="10" name="Content Placeholder 4">
            <a:extLst>
              <a:ext uri="{FF2B5EF4-FFF2-40B4-BE49-F238E27FC236}">
                <a16:creationId xmlns:a16="http://schemas.microsoft.com/office/drawing/2014/main" id="{0AFEF9A1-3A25-1E80-6C47-43328A7FEE12}"/>
              </a:ext>
            </a:extLst>
          </p:cNvPr>
          <p:cNvSpPr txBox="1">
            <a:spLocks/>
          </p:cNvSpPr>
          <p:nvPr/>
        </p:nvSpPr>
        <p:spPr>
          <a:xfrm>
            <a:off x="447752" y="2327275"/>
            <a:ext cx="5701165"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endParaRPr lang="en-US" sz="2400" dirty="0"/>
          </a:p>
        </p:txBody>
      </p:sp>
      <p:sp>
        <p:nvSpPr>
          <p:cNvPr id="11" name="Text Placeholder 7">
            <a:extLst>
              <a:ext uri="{FF2B5EF4-FFF2-40B4-BE49-F238E27FC236}">
                <a16:creationId xmlns:a16="http://schemas.microsoft.com/office/drawing/2014/main" id="{6CE71CE8-3F3F-86CF-7F44-FB22D3BD451A}"/>
              </a:ext>
            </a:extLst>
          </p:cNvPr>
          <p:cNvSpPr txBox="1">
            <a:spLocks/>
          </p:cNvSpPr>
          <p:nvPr/>
        </p:nvSpPr>
        <p:spPr>
          <a:xfrm>
            <a:off x="6345768" y="1687513"/>
            <a:ext cx="5389033" cy="639762"/>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MY" b="1" kern="0" dirty="0"/>
              <a:t>Preparation for Class</a:t>
            </a:r>
          </a:p>
        </p:txBody>
      </p:sp>
      <p:sp>
        <p:nvSpPr>
          <p:cNvPr id="12" name="Content Placeholder 6">
            <a:extLst>
              <a:ext uri="{FF2B5EF4-FFF2-40B4-BE49-F238E27FC236}">
                <a16:creationId xmlns:a16="http://schemas.microsoft.com/office/drawing/2014/main" id="{C60B6015-12F5-56E1-D81C-653B222516D3}"/>
              </a:ext>
            </a:extLst>
          </p:cNvPr>
          <p:cNvSpPr txBox="1">
            <a:spLocks/>
          </p:cNvSpPr>
          <p:nvPr/>
        </p:nvSpPr>
        <p:spPr>
          <a:xfrm>
            <a:off x="6345768" y="2327275"/>
            <a:ext cx="5389033"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2400" kern="0" dirty="0"/>
              <a:t>Download the slide and study for the next chapter.</a:t>
            </a:r>
            <a:endParaRPr lang="en-MY" sz="2400" kern="0" dirty="0"/>
          </a:p>
        </p:txBody>
      </p:sp>
      <p:sp>
        <p:nvSpPr>
          <p:cNvPr id="2" name="Content Placeholder 6">
            <a:extLst>
              <a:ext uri="{FF2B5EF4-FFF2-40B4-BE49-F238E27FC236}">
                <a16:creationId xmlns:a16="http://schemas.microsoft.com/office/drawing/2014/main" id="{D8116FDB-CA86-1E1B-DBCB-060C2B0C804D}"/>
              </a:ext>
            </a:extLst>
          </p:cNvPr>
          <p:cNvSpPr txBox="1">
            <a:spLocks/>
          </p:cNvSpPr>
          <p:nvPr/>
        </p:nvSpPr>
        <p:spPr>
          <a:xfrm>
            <a:off x="447752" y="2327275"/>
            <a:ext cx="5389033"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eaLnBrk="1" hangingPunct="1"/>
            <a:r>
              <a:rPr lang="en-US" altLang="en-US" dirty="0"/>
              <a:t>Interface design</a:t>
            </a:r>
          </a:p>
          <a:p>
            <a:pPr lvl="1" eaLnBrk="1" hangingPunct="1"/>
            <a:r>
              <a:rPr lang="en-US" altLang="en-US" dirty="0"/>
              <a:t>Input Design</a:t>
            </a:r>
          </a:p>
          <a:p>
            <a:pPr lvl="2" eaLnBrk="1" hangingPunct="1"/>
            <a:r>
              <a:rPr lang="en-US" altLang="en-US" dirty="0"/>
              <a:t>Objectives</a:t>
            </a:r>
          </a:p>
          <a:p>
            <a:pPr lvl="2" eaLnBrk="1" hangingPunct="1"/>
            <a:r>
              <a:rPr lang="en-US" altLang="en-US" dirty="0"/>
              <a:t>Devices</a:t>
            </a:r>
          </a:p>
          <a:p>
            <a:pPr lvl="1" eaLnBrk="1" hangingPunct="1"/>
            <a:r>
              <a:rPr lang="en-US" altLang="en-US" dirty="0"/>
              <a:t>Guidelines for form design</a:t>
            </a:r>
          </a:p>
        </p:txBody>
      </p:sp>
    </p:spTree>
    <p:extLst>
      <p:ext uri="{BB962C8B-B14F-4D97-AF65-F5344CB8AC3E}">
        <p14:creationId xmlns:p14="http://schemas.microsoft.com/office/powerpoint/2010/main" val="3669358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254000" y="1697038"/>
            <a:ext cx="11747500" cy="4525962"/>
          </a:xfrm>
        </p:spPr>
        <p:txBody>
          <a:bodyPr wrap="square" anchor="t">
            <a:normAutofit/>
          </a:bodyPr>
          <a:lstStyle/>
          <a:p>
            <a:pPr marL="0" indent="0">
              <a:buNone/>
            </a:pPr>
            <a:r>
              <a:rPr lang="en-US" sz="2400" dirty="0"/>
              <a:t>Data flow </a:t>
            </a:r>
            <a:r>
              <a:rPr lang="en-US" altLang="en-US" sz="2400" dirty="0">
                <a:solidFill>
                  <a:schemeClr val="accent6"/>
                </a:solidFill>
              </a:rPr>
              <a:t>represents</a:t>
            </a:r>
            <a:r>
              <a:rPr lang="en-US" sz="2400" dirty="0"/>
              <a:t>?</a:t>
            </a:r>
            <a:endParaRPr lang="en-MY" sz="2400" dirty="0"/>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Recap From Last Lesson</a:t>
            </a:r>
          </a:p>
        </p:txBody>
      </p:sp>
    </p:spTree>
    <p:extLst>
      <p:ext uri="{BB962C8B-B14F-4D97-AF65-F5344CB8AC3E}">
        <p14:creationId xmlns:p14="http://schemas.microsoft.com/office/powerpoint/2010/main" val="1099552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D84B4E7-9808-D448-179E-DE182F020F5C}"/>
              </a:ext>
            </a:extLst>
          </p:cNvPr>
          <p:cNvSpPr>
            <a:spLocks noGrp="1"/>
          </p:cNvSpPr>
          <p:nvPr>
            <p:ph idx="1"/>
          </p:nvPr>
        </p:nvSpPr>
        <p:spPr/>
        <p:txBody>
          <a:bodyPr/>
          <a:lstStyle/>
          <a:p>
            <a:pPr eaLnBrk="1" hangingPunct="1">
              <a:lnSpc>
                <a:spcPct val="90000"/>
              </a:lnSpc>
            </a:pPr>
            <a:r>
              <a:rPr lang="en-US" altLang="en-US" sz="2400" dirty="0"/>
              <a:t>Also known as </a:t>
            </a:r>
            <a:r>
              <a:rPr lang="en-US" altLang="en-US" sz="2400" dirty="0">
                <a:solidFill>
                  <a:srgbClr val="A50021"/>
                </a:solidFill>
              </a:rPr>
              <a:t>data repository</a:t>
            </a:r>
          </a:p>
          <a:p>
            <a:pPr eaLnBrk="1" hangingPunct="1">
              <a:lnSpc>
                <a:spcPct val="90000"/>
              </a:lnSpc>
              <a:buFontTx/>
              <a:buNone/>
            </a:pPr>
            <a:endParaRPr lang="en-US" altLang="en-US" sz="2400" dirty="0"/>
          </a:p>
          <a:p>
            <a:pPr eaLnBrk="1" hangingPunct="1">
              <a:lnSpc>
                <a:spcPct val="90000"/>
              </a:lnSpc>
            </a:pPr>
            <a:r>
              <a:rPr lang="en-US" altLang="en-US" sz="2400" dirty="0"/>
              <a:t>A reference work of </a:t>
            </a:r>
            <a:r>
              <a:rPr lang="en-US" altLang="en-US" sz="2400" dirty="0">
                <a:solidFill>
                  <a:srgbClr val="A50021"/>
                </a:solidFill>
              </a:rPr>
              <a:t>data about data (metadata)</a:t>
            </a:r>
            <a:r>
              <a:rPr lang="en-US" altLang="en-US" sz="2400" dirty="0"/>
              <a:t> which is compiled by systems analysts to guide them through analysis and design</a:t>
            </a:r>
          </a:p>
          <a:p>
            <a:pPr eaLnBrk="1" hangingPunct="1">
              <a:lnSpc>
                <a:spcPct val="90000"/>
              </a:lnSpc>
            </a:pPr>
            <a:endParaRPr lang="en-US" altLang="en-US" sz="2400" dirty="0"/>
          </a:p>
          <a:p>
            <a:pPr eaLnBrk="1" hangingPunct="1">
              <a:lnSpc>
                <a:spcPct val="90000"/>
              </a:lnSpc>
            </a:pPr>
            <a:r>
              <a:rPr lang="en-US" altLang="en-US" sz="2400" dirty="0"/>
              <a:t>A central storehouse of </a:t>
            </a:r>
            <a:r>
              <a:rPr lang="en-US" altLang="en-US" sz="2400" dirty="0">
                <a:solidFill>
                  <a:srgbClr val="A50021"/>
                </a:solidFill>
              </a:rPr>
              <a:t>information about the system’s data</a:t>
            </a:r>
          </a:p>
          <a:p>
            <a:pPr eaLnBrk="1" hangingPunct="1">
              <a:lnSpc>
                <a:spcPct val="90000"/>
              </a:lnSpc>
            </a:pPr>
            <a:endParaRPr lang="en-US" altLang="en-US" sz="2400" dirty="0"/>
          </a:p>
          <a:p>
            <a:pPr eaLnBrk="1" hangingPunct="1">
              <a:lnSpc>
                <a:spcPct val="90000"/>
              </a:lnSpc>
            </a:pPr>
            <a:r>
              <a:rPr lang="en-US" altLang="en-US" sz="2400" dirty="0"/>
              <a:t>A document which is used to </a:t>
            </a:r>
            <a:r>
              <a:rPr lang="en-US" altLang="en-US" sz="2400" dirty="0">
                <a:solidFill>
                  <a:srgbClr val="A50021"/>
                </a:solidFill>
              </a:rPr>
              <a:t>collect and coordinate specific data terms</a:t>
            </a:r>
            <a:r>
              <a:rPr lang="en-US" altLang="en-US" sz="2400" dirty="0"/>
              <a:t>, as well as confirms what each term mean to different people in the organization</a:t>
            </a:r>
          </a:p>
          <a:p>
            <a:endParaRPr lang="en-MY" sz="2400" dirty="0"/>
          </a:p>
        </p:txBody>
      </p:sp>
      <p:sp>
        <p:nvSpPr>
          <p:cNvPr id="3" name="Title 2">
            <a:extLst>
              <a:ext uri="{FF2B5EF4-FFF2-40B4-BE49-F238E27FC236}">
                <a16:creationId xmlns:a16="http://schemas.microsoft.com/office/drawing/2014/main" id="{2ED55E40-930E-769E-EC9C-070157D8FD6F}"/>
              </a:ext>
            </a:extLst>
          </p:cNvPr>
          <p:cNvSpPr>
            <a:spLocks noGrp="1"/>
          </p:cNvSpPr>
          <p:nvPr>
            <p:ph type="title"/>
          </p:nvPr>
        </p:nvSpPr>
        <p:spPr/>
        <p:txBody>
          <a:bodyPr/>
          <a:lstStyle/>
          <a:p>
            <a:r>
              <a:rPr lang="en-US" sz="2800" b="1" dirty="0"/>
              <a:t>WHAT IS A DATA DICTIONARY?</a:t>
            </a:r>
            <a:endParaRPr lang="en-MY" dirty="0"/>
          </a:p>
        </p:txBody>
      </p:sp>
      <p:cxnSp>
        <p:nvCxnSpPr>
          <p:cNvPr id="4" name="Straight Arrow Connector 3">
            <a:extLst>
              <a:ext uri="{FF2B5EF4-FFF2-40B4-BE49-F238E27FC236}">
                <a16:creationId xmlns:a16="http://schemas.microsoft.com/office/drawing/2014/main" id="{4CF1A3E5-16AE-2488-6A24-F7819BF6813D}"/>
              </a:ext>
            </a:extLst>
          </p:cNvPr>
          <p:cNvCxnSpPr/>
          <p:nvPr/>
        </p:nvCxnSpPr>
        <p:spPr bwMode="auto">
          <a:xfrm>
            <a:off x="5095875" y="1931797"/>
            <a:ext cx="2000250" cy="0"/>
          </a:xfrm>
          <a:prstGeom prst="straightConnector1">
            <a:avLst/>
          </a:prstGeom>
          <a:solidFill>
            <a:schemeClr val="accent1"/>
          </a:solidFill>
          <a:ln w="12700"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28101066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35ED2E9-E46D-9B4F-CB1D-59ED7E9AFB04}"/>
              </a:ext>
            </a:extLst>
          </p:cNvPr>
          <p:cNvSpPr>
            <a:spLocks noGrp="1"/>
          </p:cNvSpPr>
          <p:nvPr>
            <p:ph idx="1"/>
          </p:nvPr>
        </p:nvSpPr>
        <p:spPr/>
        <p:txBody>
          <a:bodyPr/>
          <a:lstStyle/>
          <a:p>
            <a:pPr eaLnBrk="1" hangingPunct="1"/>
            <a:r>
              <a:rPr lang="en-US" altLang="en-US" sz="2400" dirty="0"/>
              <a:t>provide documentation</a:t>
            </a:r>
          </a:p>
          <a:p>
            <a:pPr eaLnBrk="1" hangingPunct="1"/>
            <a:r>
              <a:rPr lang="en-US" altLang="en-US" sz="2400" dirty="0"/>
              <a:t>eliminate redundancy</a:t>
            </a:r>
          </a:p>
          <a:p>
            <a:pPr eaLnBrk="1" hangingPunct="1"/>
            <a:r>
              <a:rPr lang="en-US" altLang="en-US" sz="2400" dirty="0"/>
              <a:t>validate the data flow diagram for completeness &amp; accuracy</a:t>
            </a:r>
          </a:p>
          <a:p>
            <a:pPr eaLnBrk="1" hangingPunct="1"/>
            <a:r>
              <a:rPr lang="en-US" altLang="en-US" sz="2400" dirty="0"/>
              <a:t>provide a starting point for developing screens and reports</a:t>
            </a:r>
          </a:p>
          <a:p>
            <a:pPr eaLnBrk="1" hangingPunct="1"/>
            <a:r>
              <a:rPr lang="en-US" altLang="en-US" sz="2400" dirty="0"/>
              <a:t>determine the contents of data stored in files</a:t>
            </a:r>
          </a:p>
          <a:p>
            <a:pPr eaLnBrk="1" hangingPunct="1"/>
            <a:r>
              <a:rPr lang="en-US" altLang="en-US" sz="2400" dirty="0"/>
              <a:t>develop the logic for data flow diagram processes</a:t>
            </a:r>
          </a:p>
          <a:p>
            <a:pPr eaLnBrk="1" hangingPunct="1">
              <a:buFontTx/>
              <a:buNone/>
            </a:pPr>
            <a:endParaRPr lang="en-US" altLang="en-US" sz="2400" dirty="0"/>
          </a:p>
          <a:p>
            <a:endParaRPr lang="en-MY" dirty="0"/>
          </a:p>
        </p:txBody>
      </p:sp>
      <p:sp>
        <p:nvSpPr>
          <p:cNvPr id="3" name="Title 2">
            <a:extLst>
              <a:ext uri="{FF2B5EF4-FFF2-40B4-BE49-F238E27FC236}">
                <a16:creationId xmlns:a16="http://schemas.microsoft.com/office/drawing/2014/main" id="{EBC0F6D3-2130-3816-A374-A87AC2BBC9BE}"/>
              </a:ext>
            </a:extLst>
          </p:cNvPr>
          <p:cNvSpPr>
            <a:spLocks noGrp="1"/>
          </p:cNvSpPr>
          <p:nvPr>
            <p:ph type="title"/>
          </p:nvPr>
        </p:nvSpPr>
        <p:spPr/>
        <p:txBody>
          <a:bodyPr/>
          <a:lstStyle/>
          <a:p>
            <a:r>
              <a:rPr lang="en-US" b="1" dirty="0"/>
              <a:t>A DATA DICTIONARY IS USED TO :</a:t>
            </a:r>
            <a:endParaRPr lang="en-MY" dirty="0"/>
          </a:p>
        </p:txBody>
      </p:sp>
    </p:spTree>
    <p:extLst>
      <p:ext uri="{BB962C8B-B14F-4D97-AF65-F5344CB8AC3E}">
        <p14:creationId xmlns:p14="http://schemas.microsoft.com/office/powerpoint/2010/main" val="247130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B399F92-D345-DAB2-0F4E-E0F14BA3097D}"/>
              </a:ext>
            </a:extLst>
          </p:cNvPr>
          <p:cNvSpPr>
            <a:spLocks noGrp="1"/>
          </p:cNvSpPr>
          <p:nvPr>
            <p:ph type="title"/>
          </p:nvPr>
        </p:nvSpPr>
        <p:spPr/>
        <p:txBody>
          <a:bodyPr/>
          <a:lstStyle/>
          <a:p>
            <a:r>
              <a:rPr lang="en-US" b="1" dirty="0"/>
              <a:t>Contents of a data dictionary</a:t>
            </a:r>
            <a:endParaRPr lang="en-MY" dirty="0"/>
          </a:p>
        </p:txBody>
      </p:sp>
      <p:pic>
        <p:nvPicPr>
          <p:cNvPr id="4" name="Picture 4" descr="Fig4-24">
            <a:extLst>
              <a:ext uri="{FF2B5EF4-FFF2-40B4-BE49-F238E27FC236}">
                <a16:creationId xmlns:a16="http://schemas.microsoft.com/office/drawing/2014/main" id="{CFA88949-A941-4249-923C-B3832F248E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8696"/>
          <a:stretch>
            <a:fillRect/>
          </a:stretch>
        </p:blipFill>
        <p:spPr bwMode="auto">
          <a:xfrm>
            <a:off x="1635559" y="1341438"/>
            <a:ext cx="8920881"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5">
            <a:extLst>
              <a:ext uri="{FF2B5EF4-FFF2-40B4-BE49-F238E27FC236}">
                <a16:creationId xmlns:a16="http://schemas.microsoft.com/office/drawing/2014/main" id="{B8FAA7AC-730F-6757-71CB-DE753232030F}"/>
              </a:ext>
            </a:extLst>
          </p:cNvPr>
          <p:cNvSpPr>
            <a:spLocks noChangeArrowheads="1"/>
          </p:cNvSpPr>
          <p:nvPr/>
        </p:nvSpPr>
        <p:spPr bwMode="auto">
          <a:xfrm>
            <a:off x="3657599" y="6061558"/>
            <a:ext cx="4876800" cy="39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r>
              <a:rPr lang="en-US" altLang="en-US" sz="1000" dirty="0"/>
              <a:t>Figure 11-1 :Contents of the Data Dictionary</a:t>
            </a:r>
          </a:p>
          <a:p>
            <a:pPr algn="ctr" eaLnBrk="1" hangingPunct="1"/>
            <a:r>
              <a:rPr lang="en-US" altLang="en-US" sz="1000" b="1" dirty="0"/>
              <a:t>Systems Analysis &amp; Design (4th Edition) </a:t>
            </a:r>
            <a:r>
              <a:rPr lang="en-US" altLang="en-US" sz="1000" dirty="0"/>
              <a:t>– Shelly Cashman Series</a:t>
            </a:r>
          </a:p>
        </p:txBody>
      </p:sp>
    </p:spTree>
    <p:extLst>
      <p:ext uri="{BB962C8B-B14F-4D97-AF65-F5344CB8AC3E}">
        <p14:creationId xmlns:p14="http://schemas.microsoft.com/office/powerpoint/2010/main" val="3431564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265F24D-8122-7E4F-F2E9-55BB05F9BD38}"/>
              </a:ext>
            </a:extLst>
          </p:cNvPr>
          <p:cNvSpPr>
            <a:spLocks noGrp="1"/>
          </p:cNvSpPr>
          <p:nvPr>
            <p:ph idx="1"/>
          </p:nvPr>
        </p:nvSpPr>
        <p:spPr/>
        <p:txBody>
          <a:bodyPr/>
          <a:lstStyle/>
          <a:p>
            <a:pPr marL="1377950" indent="-1377950" eaLnBrk="1" hangingPunct="1">
              <a:lnSpc>
                <a:spcPct val="110000"/>
              </a:lnSpc>
              <a:buFontTx/>
              <a:buNone/>
            </a:pPr>
            <a:r>
              <a:rPr lang="en-US" altLang="en-US" sz="2400" dirty="0">
                <a:solidFill>
                  <a:srgbClr val="A50021"/>
                </a:solidFill>
                <a:latin typeface="Times New Roman" panose="02020603050405020304" pitchFamily="18" charset="0"/>
              </a:rPr>
              <a:t>Name : </a:t>
            </a:r>
            <a:r>
              <a:rPr lang="en-US" altLang="en-US" sz="2400" i="1" dirty="0">
                <a:solidFill>
                  <a:schemeClr val="accent6"/>
                </a:solidFill>
              </a:rPr>
              <a:t>The external entity name as it appears on the DFDs</a:t>
            </a:r>
          </a:p>
          <a:p>
            <a:pPr marL="1377950" indent="-1377950">
              <a:lnSpc>
                <a:spcPct val="120000"/>
              </a:lnSpc>
              <a:spcBef>
                <a:spcPct val="0"/>
              </a:spcBef>
              <a:buClr>
                <a:srgbClr val="FF0000"/>
              </a:buClr>
              <a:buFont typeface="Wingdings" panose="05000000000000000000" pitchFamily="2" charset="2"/>
              <a:buNone/>
            </a:pPr>
            <a:r>
              <a:rPr lang="en-US" altLang="en-US" sz="2400" dirty="0">
                <a:solidFill>
                  <a:srgbClr val="A50021"/>
                </a:solidFill>
                <a:latin typeface="Times New Roman" panose="02020603050405020304" pitchFamily="18" charset="0"/>
              </a:rPr>
              <a:t>Description : </a:t>
            </a:r>
            <a:r>
              <a:rPr lang="en-US" altLang="en-US" sz="2400" i="1" dirty="0">
                <a:solidFill>
                  <a:schemeClr val="accent6"/>
                </a:solidFill>
              </a:rPr>
              <a:t>Of  the external entity and its purpose</a:t>
            </a:r>
            <a:endParaRPr lang="en-US" altLang="en-US" sz="2400" dirty="0">
              <a:solidFill>
                <a:schemeClr val="accent6"/>
              </a:solidFill>
              <a:latin typeface="Times New Roman" panose="02020603050405020304" pitchFamily="18" charset="0"/>
            </a:endParaRPr>
          </a:p>
          <a:p>
            <a:pPr marL="1377950" indent="-1377950" eaLnBrk="1" hangingPunct="1">
              <a:buFontTx/>
              <a:buNone/>
            </a:pPr>
            <a:r>
              <a:rPr lang="en-US" altLang="en-US" sz="2400" dirty="0">
                <a:solidFill>
                  <a:srgbClr val="A50021"/>
                </a:solidFill>
                <a:latin typeface="Times New Roman" panose="02020603050405020304" pitchFamily="18" charset="0"/>
              </a:rPr>
              <a:t>Input data flows : </a:t>
            </a:r>
            <a:r>
              <a:rPr lang="en-US" altLang="en-US" sz="2400" i="1" dirty="0">
                <a:solidFill>
                  <a:schemeClr val="accent6"/>
                </a:solidFill>
              </a:rPr>
              <a:t>The standard DFD names for the input data flows into the external entity</a:t>
            </a:r>
            <a:endParaRPr lang="en-US" altLang="en-US" sz="2400" dirty="0">
              <a:solidFill>
                <a:schemeClr val="accent6"/>
              </a:solidFill>
              <a:latin typeface="Times New Roman" panose="02020603050405020304" pitchFamily="18" charset="0"/>
            </a:endParaRPr>
          </a:p>
          <a:p>
            <a:pPr marL="1377950" indent="-1377950" eaLnBrk="1" hangingPunct="1">
              <a:buFontTx/>
              <a:buNone/>
            </a:pPr>
            <a:r>
              <a:rPr lang="en-US" altLang="en-US" sz="2400" dirty="0">
                <a:solidFill>
                  <a:srgbClr val="A50021"/>
                </a:solidFill>
                <a:latin typeface="Times New Roman" panose="02020603050405020304" pitchFamily="18" charset="0"/>
              </a:rPr>
              <a:t>Output data flows : </a:t>
            </a:r>
            <a:r>
              <a:rPr lang="en-US" altLang="en-US" sz="2400" i="1" dirty="0">
                <a:solidFill>
                  <a:schemeClr val="accent6"/>
                </a:solidFill>
              </a:rPr>
              <a:t>The standard DFD names for the output data flows</a:t>
            </a:r>
            <a:r>
              <a:rPr lang="en-US" altLang="en-US" sz="2400" dirty="0">
                <a:solidFill>
                  <a:schemeClr val="accent6"/>
                </a:solidFill>
              </a:rPr>
              <a:t> </a:t>
            </a:r>
          </a:p>
          <a:p>
            <a:endParaRPr lang="en-MY" sz="2400" dirty="0"/>
          </a:p>
        </p:txBody>
      </p:sp>
      <p:sp>
        <p:nvSpPr>
          <p:cNvPr id="3" name="Title 2">
            <a:extLst>
              <a:ext uri="{FF2B5EF4-FFF2-40B4-BE49-F238E27FC236}">
                <a16:creationId xmlns:a16="http://schemas.microsoft.com/office/drawing/2014/main" id="{BE96917E-FB82-BCFA-B38A-AD46CD140AC7}"/>
              </a:ext>
            </a:extLst>
          </p:cNvPr>
          <p:cNvSpPr>
            <a:spLocks noGrp="1"/>
          </p:cNvSpPr>
          <p:nvPr>
            <p:ph type="title"/>
          </p:nvPr>
        </p:nvSpPr>
        <p:spPr/>
        <p:txBody>
          <a:bodyPr/>
          <a:lstStyle/>
          <a:p>
            <a:r>
              <a:rPr lang="en-US" b="1" dirty="0"/>
              <a:t>External Entity</a:t>
            </a:r>
            <a:endParaRPr lang="en-MY" dirty="0"/>
          </a:p>
        </p:txBody>
      </p:sp>
    </p:spTree>
    <p:extLst>
      <p:ext uri="{BB962C8B-B14F-4D97-AF65-F5344CB8AC3E}">
        <p14:creationId xmlns:p14="http://schemas.microsoft.com/office/powerpoint/2010/main" val="1487172035"/>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2F9C7E272EC774B9ABB883739ED0FD8" ma:contentTypeVersion="3" ma:contentTypeDescription="Create a new document." ma:contentTypeScope="" ma:versionID="03cc76453e34c71d5521cc10fb36bd42">
  <xsd:schema xmlns:xsd="http://www.w3.org/2001/XMLSchema" xmlns:xs="http://www.w3.org/2001/XMLSchema" xmlns:p="http://schemas.microsoft.com/office/2006/metadata/properties" xmlns:ns2="b884b04e-8826-4bb3-b957-f375b215b649" targetNamespace="http://schemas.microsoft.com/office/2006/metadata/properties" ma:root="true" ma:fieldsID="8b76a4bdfac21483f7a795b9ce9664cb" ns2:_="">
    <xsd:import namespace="b884b04e-8826-4bb3-b957-f375b215b6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884b04e-8826-4bb3-b957-f375b215b64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2.xml><?xml version="1.0" encoding="utf-8"?>
<ds:datastoreItem xmlns:ds="http://schemas.openxmlformats.org/officeDocument/2006/customXml" ds:itemID="{6ED3909F-E191-4C23-B23C-BA46B5ADDDA2}">
  <ds:schemaRefs>
    <ds:schemaRef ds:uri="b884b04e-8826-4bb3-b957-f375b215b649"/>
    <ds:schemaRef ds:uri="http://schemas.openxmlformats.org/package/2006/metadata/core-properties"/>
    <ds:schemaRef ds:uri="http://purl.org/dc/dcmitype/"/>
    <ds:schemaRef ds:uri="http://purl.org/dc/terms/"/>
    <ds:schemaRef ds:uri="http://schemas.microsoft.com/office/infopath/2007/PartnerControls"/>
    <ds:schemaRef ds:uri="http://schemas.microsoft.com/office/2006/metadata/properties"/>
    <ds:schemaRef ds:uri="http://schemas.microsoft.com/office/2006/documentManagement/types"/>
    <ds:schemaRef ds:uri="http://www.w3.org/XML/1998/namespace"/>
    <ds:schemaRef ds:uri="http://purl.org/dc/elements/1.1/"/>
  </ds:schemaRefs>
</ds:datastoreItem>
</file>

<file path=customXml/itemProps3.xml><?xml version="1.0" encoding="utf-8"?>
<ds:datastoreItem xmlns:ds="http://schemas.openxmlformats.org/officeDocument/2006/customXml" ds:itemID="{A86D63C4-A276-429E-A470-B181C18063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884b04e-8826-4bb3-b957-f375b215b6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5630</TotalTime>
  <Pages>11</Pages>
  <Words>1935</Words>
  <Application>Microsoft Office PowerPoint</Application>
  <PresentationFormat>Widescreen</PresentationFormat>
  <Paragraphs>267</Paragraphs>
  <Slides>42</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42</vt:i4>
      </vt:variant>
    </vt:vector>
  </HeadingPairs>
  <TitlesOfParts>
    <vt:vector size="52" baseType="lpstr">
      <vt:lpstr>Arial</vt:lpstr>
      <vt:lpstr>Calibri</vt:lpstr>
      <vt:lpstr>Courier New</vt:lpstr>
      <vt:lpstr>Montserrat</vt:lpstr>
      <vt:lpstr>PT Sans</vt:lpstr>
      <vt:lpstr>PT Sans (Headings)</vt:lpstr>
      <vt:lpstr>Times New Roman</vt:lpstr>
      <vt:lpstr>Verdana</vt:lpstr>
      <vt:lpstr>Wingdings</vt:lpstr>
      <vt:lpstr>UCTI-Template-foundation-level</vt:lpstr>
      <vt:lpstr>CONCEPTUAL DATA MODELLING</vt:lpstr>
      <vt:lpstr>Topic Learning Outcomes</vt:lpstr>
      <vt:lpstr>Contents &amp; Structure </vt:lpstr>
      <vt:lpstr>Key terms you must be able to use</vt:lpstr>
      <vt:lpstr>Recap From Last Lesson</vt:lpstr>
      <vt:lpstr>WHAT IS A DATA DICTIONARY?</vt:lpstr>
      <vt:lpstr>A DATA DICTIONARY IS USED TO :</vt:lpstr>
      <vt:lpstr>Contents of a data dictionary</vt:lpstr>
      <vt:lpstr>External Entity</vt:lpstr>
      <vt:lpstr>External Entity</vt:lpstr>
      <vt:lpstr>Process</vt:lpstr>
      <vt:lpstr>PowerPoint Presentation</vt:lpstr>
      <vt:lpstr>Process</vt:lpstr>
      <vt:lpstr>Process Pseudocode Example</vt:lpstr>
      <vt:lpstr>Data Flow</vt:lpstr>
      <vt:lpstr>Data Flow</vt:lpstr>
      <vt:lpstr>Data Store</vt:lpstr>
      <vt:lpstr>Data Store</vt:lpstr>
      <vt:lpstr>Quick Review Question</vt:lpstr>
      <vt:lpstr>PowerPoint Presentation</vt:lpstr>
      <vt:lpstr>Data Structure</vt:lpstr>
      <vt:lpstr>Data Structure</vt:lpstr>
      <vt:lpstr>PowerPoint Presentation</vt:lpstr>
      <vt:lpstr>Data Element</vt:lpstr>
      <vt:lpstr>Example in Database Design</vt:lpstr>
      <vt:lpstr>After the break</vt:lpstr>
      <vt:lpstr>Learning Outcomes</vt:lpstr>
      <vt:lpstr>Key Terms you must be able to use</vt:lpstr>
      <vt:lpstr>Entity Relationship Diagram</vt:lpstr>
      <vt:lpstr>Entity-Relationship Diagrams</vt:lpstr>
      <vt:lpstr>Entity-Relationship Diagrams</vt:lpstr>
      <vt:lpstr>Entity-Relationship Diagrams</vt:lpstr>
      <vt:lpstr>Entity-Relationship Diagrams</vt:lpstr>
      <vt:lpstr>Entity-Relationship Diagrams</vt:lpstr>
      <vt:lpstr>Entity-Relationship Diagram</vt:lpstr>
      <vt:lpstr>Entity-Relationship Diagram (</vt:lpstr>
      <vt:lpstr>Entity-Relationship Diagrams</vt:lpstr>
      <vt:lpstr>Entity-Relationship Diagrams</vt:lpstr>
      <vt:lpstr>PowerPoint Presentation</vt:lpstr>
      <vt:lpstr>Summary</vt:lpstr>
      <vt:lpstr>Question and Answer Session</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Justin Gilbert Alexius Silvester</cp:lastModifiedBy>
  <cp:revision>335</cp:revision>
  <cp:lastPrinted>2023-02-03T03:07:34Z</cp:lastPrinted>
  <dcterms:created xsi:type="dcterms:W3CDTF">2005-08-02T10:18:20Z</dcterms:created>
  <dcterms:modified xsi:type="dcterms:W3CDTF">2023-11-28T06:13:47Z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0x010100F2F9C7E272EC774B9ABB883739ED0FD8</vt:lpwstr>
  </property>
</Properties>
</file>

<file path=docProps/thumbnail.jpeg>
</file>